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கையால், கிறிஸ்துவைப்பற்றிச் சொல்லிய மூல உபதேச வசனங்களை நாம் விட்டு, செத்த கிரியைகளுக்கு நீங்கலாகும் மனந்திரும்புதல், தேவன்பேரில் வைக்கும் விசுவாசம்,
2. ஸ்நானங்களுக்கடுத்த உபதேசம், கைகளை வைக்குதல், மரித்தோரின் உயிர்த்தெழுதல், நியாயத்தீர்ப்பு என்பவைகளாகிய அஸ்திபாரத்தை மறுபடியும் போடாமல், பூரணராகும்படி கடந்துபோவோமாக.
3. தேவனுக்குச் சித்தமானால் இப்படியேசெய்வோம்.
4. ஏனெனில், ஒருதரம் பிரகாசிப்பிக்கப்பட்டும், பரமஈவை ருசிபார்த்தும், பரிசுத்த ஆவியைப் பெற்றும்,
5. தேவனுடைய நல்வார்த்தையையும் இனிவரும் உலகத்தின் பெலன்களையும் ருசிபார்த்தும்,
6. மறுதலித்துப்போனவர்கள், தேவனுடைய குமாரனைத் தாங்களே மறுபடியும் சிலுவையில் அறைந்து அவமானப்படுத்துகிறபடியால், மனந்திரும்புகிறதற்கேதுவாய் அவர்களை மறுபடியும் புதுப்பிக்கிறது கூடாதகாரியம்.
7. எப்படியெனில், தன்மேல் அடிக்கடி பெய்கிற மழையைக் குடித்து, தன்னிடத்தில் பயிரிடுகிறவர்களுக்கேற்ற பயிரை முளைப்பிக்கும் நிலமானது தேவனால் ஆசீர்வாதம் பெறும்.
8. முள்செடிகளையும் முள்பூண்டுகளையும் முளைப்பிக்கிற நிலமோ தகாததாயும் சபிக்கப்படுகிறதற்கேற்றதாயுமிருக்கிறது; சுட்டெரிக்கப்படுவதே அதின் முடிவு.
9. பிரியமானவர்களே, நாங்கள் இப்படிச் சொன்னாலும் நன்மையானவைகளும், இரட்சிப்புக்குரியவைகளுமான, காரியங்கள் உங்களிடத்தில் உண்டாயிருக்கிறதென்று நம்பியிருக்கிறோம்.
10. ஏனென்றால், உங்கள் கிரியையையும், நீங்கள் பரிசுத்தவான்களுக்கு ஊழியஞ்செய்ததினாலும் செய்து வருகிறதினாலும் தமது நாமத்திற்குக் காண்பித்த அன்புள்ள பிரயாசத்தையும் மறந்துவிடுகிறதற்கு தேவன் அநீதியுள்ளவரல்லவே.
11. நீங்கள் அசதியாயிராமல், வாக்குத்தத்தமான ஆசீர்வாதங்களை விசுவாசத்தினாலும் நீடிய பொறுமையினாலும் சுதந்தரித்துக்கொள்ளுகிறவர்களைப் பின்பற்றுகிறவர்களுமாயிருந்து,
12. உங்களுக்கு நம்பிக்கையின் பூரண நிச்சயமுண்டாகும்படி நீங்கள் யாவரும் முடிவுபரியந்தம் அப்படியே ஜாக்கிரதையைக் காண்பிக்கவேண்டுமென்று ஆசையாயிருக்கிறோம்.
13. ஆபிரகாமுக்கு தேவன் வாக்குத்தத்தம்பண்ணினபோது, ஆணையிடும்படி தம்மிலும் பெரியவர் ஒருவருமில்லாதபடியினாலே தமது பேரிலே தானே ஆணையிட்டு:
14. நிச்சயமாக நான் உன்னை ஆசீர்வதிக்கவே ஆசீர்வதித்து, உன்னைப்பெருகவே பெருகப்பண்ணுவேன் என்றார்.
15. அந்தப்படியே, அவன் பொறுமையாய்க் காத்திருந்து, வாக்குத்தத்தம்பண்ணப்பட்டதைப் பெற்றான்.
16. மனுஷர் தங்களிலும் பெரியவர்பேரில் ஆணையிடுவார்கள்; உறுதிபண்ணும்படிக்கு ஆணையிடுதலே சகல விவாதத்திற்கும் முடிவு.
17. அந்தப்படி, தேவனும் வாக்குத்தத்தம் பண்ணப்பட்டவைகளைச் சுதந்தரித்துக்கொள்ளுகிறவர்களுக்குத் தமது ஆலோசனையின் மாறாத நிச்சயத்தைப் பரிபூரணமாய்க் காண்பிக்கும்படி சித்தமுள்ளவராய், ஓர் ஆணையினாலே அதை ஸ்திரப்படுத்தினார்.
18. நமக்கு முன் வைக்கப்பட்ட நம்பிக்கையைப் பற்றிக்கொள்ளும்படி அடைக்கலமாய் ஓடிவந்த நமக்கு இரண்டு மாறாத விசேஷங்களினால் நிறைந்த ஆறுதலுண்டாகும்படிக்கு எவ்வளவேனும் பொய்யுரையாத தேவன் அப்படிச் செய்தார்.
19. அந்த நம்பிக்கை நமக்கு நிலையும் உறுதியும் திரைக்குள்ளாகப் போகிறதுமான ஆத்தும நங்கூரமாயிருக்கிறது.
20. நமக்கு முன்னோடினவராகிய இயேசு மெல்கிசேதேக்கின் முறைமையின்படி நித்திய பிரதான ஆசாரியராய் நமக்காக அந்தத் திரைக்குள் பிரவேசித்திருக்கி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581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6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ಆದದರಿಂದ ಕ್ರಿಸ್ತನ ಬೋಧನೆಯ ಮೂಲ ಪಾಠಗಳನ್ನು ಬಿಟ್ಟು ನಿರ್ಜೀವ ಕ್ರಿಯೆಗಳಿಂದ ಮಾನಸಾಂತರವೂ ದೇವರ ಮೇಲಣ ನಂಬಿಕೆ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ಬಾಪ್ತಿಸ್ಮಗಳ ಬೋಧನೆಯೂ ಹಸ್ತಾ ರ್ಪಣೆಯೂ ಸತ್ತವರ ಪುನರುತ್ಥಾನವೂ ನಿತ್ಯವಾದ ನ್ಯಾಯತೀರ್ಪೂ ಇವುಗಳ ವಿಷಯ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ಸ್ತಿವಾರವನ್ನು ತಿರಿಗಿ ಹಾಕದೆ ನಾವು ಪರಿಪೂರ್ಣತೆಗೆ ಹೋಗೋ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ದೇವರ ಚಿತ್ತವಾದರೆ ಹೀಗೆ ಮಾಡು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ಒಂದು ಸಾರಿ ಬೆಳಕನ್ನು ಹೊಂದಿ ಪರಲೋಕ ದಿಂದಾದ ದಾನದ ರುಚಿಯನ್ನು ನೋಡಿ ಪವಿತ್ರಾತ್ಮನಲ್ಲಿ ಪಾಲುಗಾರ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ಶ್ರೇಷ್ಠವಾದ ದೇವರ ವಾಕ್ಯವನ್ನೂ ಬರುವ ಲೋಕದ ಮಹತ್ವವನ್ನೂ ರುಚಿನೋಡಿ ದವರು ಬಿದ್ದು ಹೋಗುವ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ಅವರಲ್ಲಿ ತಿರಿಗಿ ಮಾನಸಾಂತರವನ್ನು ಹುಟ್ಟಿಸುವದು ಅಸಾಧ್ಯ; ಯಾಕಂದರೆ ಅವರು ತಮ್ಮ ಪಾಲಿಗೆ ದೇವರ ಮಗನನ್ನು ಪು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ಲುಬೆಗೆ ಹಾಕುವವರೂ ಆತನನ್ನು ಬಹಿರಂಗ ವಾಗಿ ಅವಮಾನಪಡಿಸುವವರೂ ಆಗಿ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ಭೂಮಿಯು ತನ್ನ ಮೇಲೆ ಅನೇಕಾವರ್ತಿ ಸುರಿಯುವ ಮಳೆಯನ್ನು ಹೀರಿಕೊಂಡು ಅದು ಯಾರ ನಿಮಿತ್ತವಾಗಿ ವ್ಯವಸಾಯ ಮಾಡಲ್ಪಡುತ್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ಗೆ ಅನುಕೂಲ ವಾದ ಬೆಳೆಯನ್ನು ಕೊಟ್ಟರೆ ದೇವರ ಆಶೀರ್ವಾದವನ್ನು ಹೊಂದುತ್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ರೆ ಅದು ಮುಳ್ಳುಗಿಡಗಳನ್ನೂ ಕಳೆಗಳನ್ನೂ ಬೆಳೆಸಿದರೆ ತಿರಸ್ಕರಿಸಲ್ಪಟ್ಟು ಶಾಪಕ್ಕೆ ಗುರಿಯಾಗುತ್ತದೆ. ಅದರ ಅಂತ್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ಡಲ್ಪಡು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ದರೆ ಪ್ರಿಯರೇ, ಈ ರೀತಿಯಾಗಿ ನಾವು ಮಾತ ನಾಡಿದರೂ ನೀವು ಇದಕ್ಕಿಂತ ಉತ್ತಮವಾಗಿಯೂ ರಕ್ಷಣಕರವಾಗಿಯೂ ಇದ್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ಢವಾಗಿ ನಂಬಿ 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ನೀವು ಪರಿಶುದ್ಧರಿಗೆ ಉಪಚಾರ ಮಾಡಿದಿರಿ, ಇನ್ನು ಮಾಡುತ್ತಾ ಇದ್ದೀರಿ. ಈ ನಿಮ್ಮ ಕೆಲಸವನ್ನೂ ಇದರಲ್ಲಿ ನೀವು ಆ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ದ ವಿಷಯವಾಗಿ ತೋರಿಸಿದ ಪ್ರೀತಿಯ ಪ್ರಯಾಸವನ್ನೂ ಮರೆಯು ವದಕ್ಕೆ ದೇವರು ಅನ್ಯಾಯಸ್ಥ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ಅಂತ್ಯದವರೆಗೆ ನಿರೀಕ್ಷೆಯ ಸಂಪೂರ್ಣ ನಿಶ್ಚಯ ತ್ವಕ್ಕಾಗಿ ನಿಮ್ಮಲ್ಲಿ ಪ್ರತಿಯೊಬ್ಬರು ಅದೇ ಆಸಕ್ತಿ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ಸಬೇಕೆಂದು ನಾವು ಅಪೇಕ್ಷಿಸುತ್ತೇ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ಹೀಗೆ ನೀವು ಮೈಗಳ್ಳರಾಗಿರದೆ ನಂಬಿಕೆಯಿಂದಲೂ ತಾಳ್ಮೆ ಯಿಂದಲೂ ವಾಗ್ದಾನಗಳನ್ನು ಬಾಧ್ಯವಾಗಿ ಹೊಂದುವ 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ನುಸರಿಸುವವರಾಗಿರು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ದೇವರು ಅಬ್ರಹಾಮನಿಗೆ ವಾಗ್ದಾನ ಮಾಡಿದಾಗ ತನಗಿಂತ ಹೆಚ್ಚಿನವನ ಆಣೆಯಿಡುವದಕ್ಕಾಗದೆ ಇದ್ದದ್ದರಿಂದ ತನ್ನಾ ಣೆಯಿ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ಖಂಡಿತವಾಗಿ ನಿನ್ನನ್ನು ಆಶೀರ್ವದಿಸೇ ಆಶೀರ್ವದಿಸುವೇನು. ನಿನ್ನನ್ನು ಹೆಚ್ಚಿಸೇ ಹೆಚ್ಚಿಸುವೆನು ಎಂದು ಹೇಳಿದನಷ್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ಹೀಗೆ ಅವನು ತಾಳ್ಮೆಯಿಂದ ಕಾದಿದ್ದು ವಾಗ್ದಾನವನ್ನು ಹೊಂ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ಮನುಷ್ಯರು ನಿಜವಾಗಿಯೂ ತಮಗಿಂತ ಹೆಚ್ಚಿನವನ ಆಣೆಯಿಡು ತ್ತಾರಷ್ಟೆ; ಆಣೆಯನ್ನು ಸ್ಥಿರಪಡಿಸಿದ ಮೇಲೆ ಅವರೊ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ವಾದವೇನೂ ಇರು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ಅದರಲ್ಲಿ ದೇವರು ತನ್ನ ಸಂಕಲ್ಪವು ನಿಶ್ಚಲವಾದದ್ದೆಂಬದನ್ನು ವಾಗ್ದಾನಕ್ಕೆ ಬಾಧ್ಯರಾಗುವವರಿಗೆ ಬಹು ಸ್ಪಷ್ಟ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ಸ ಬೇಕೆಂದು ಆಣೆಯಿಟ್ಟು ತನ್ನ ಮಾತನ್ನು ಸ್ಥಿರಪಡಿ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ಶ್ರಯವನ್ನು ಹೊಂದುವದಕ್ಕೆ ಓಡಿ ಬಂದು ನಮ್ಮ ಮುಂದೆ ಇಟ್ಟಿರುವ ನಿರೀಕ್ಷೆಯನ್ನು ಹಿಡುಕೊಂಡವರಾದ ನಮಗೆ ಸುಳ್ಳಾ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 ಎರಡು ನಿಶ್ಚಲವಾದ ಆಧಾರಗಳಲ್ಲಿ ನಮಗೆ ಬಲವಾದ ಆದರಣೆ ಉಂಟಾ 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ಆ ನಿರೀಕ್ಷೆಯು ನಮ್ಮ ಪ್ರಾಣಕ್ಕೆ ಲಂಗರದ ಹಾಗಿದ್ದು ಖಂಡಿತವಾದದ್ದೂ ಸ್ಥಿರವಾದದ್ದೂ ಆಗಿದೆ. ಅ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ಯೊಳಗಿರುವಲ್ಲಿಗೆ ಪ್ರವೇಶಿಸುವಂಥ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ಯೇಸು ಸದಾಕಾಲವೂ ಮೆಲ್ಕಿಜೆದೇಕನ ತರಹದ ಮಹಾಯಾಜಕನಾಗಿ ಮಾಡಲ್ಪಟ್ಟು ನಮಗೋಸ್ಕರ ಮುಂದಾಗಿ ಅದರೊಳಗೆ ಪ್ರವೇಶಿಸಿ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 : ]]></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2026-05-29T08:04:12Z</dcterms:created>
  <dcterms:modified xsi:type="dcterms:W3CDTF">2026-05-29T08:04:12Z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