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எப்பிராயீம் மனுஷர் அவனை நோக்கி: நீ மீதியானியர்மேல் யுத்தம் பண்ணப்போகிறபோது; எங்களை அழைப்பிக்கவில்லையே, இப்படி நீ எங்களுக்குச் செய்தது என்ன என்று; அவனோடே பலத்த வாக்குவாதம் பண்ணினார்கள்.
2. அதற்கு அவன்: நீங்கள் செய்ததற்கு நான் செய்தது எம்மாத்திரம்? அபியேஸ்ரியரின் திராட்சப்பழத்தின் முழு அறுப்பைப்பார்க்கிலும், எப்பிராயீமரின் மீதியான அறுப்பு அதிகம் அல்லவா?
3. தேவன் உங்கள் கையிலே மீதியானியரின் அதிபதிகளாகிய ஓரேபையும் சேபையும் ஒப்புக்கொடுத்தாரே; நீங்கள் செய்ததிலும் நான் செய்யக்கூடியது எம்மாத்திரம் என்றான்; இந்த வார்த்தையை அவன் சொன்னபோது, அவன்மேலிருந்த அவர்களுடைய கோபம் ஆறிற்று.
4. கிதியோன் யோர்தானுக்கு வந்தபோது, அவனும் அவனோடிருந்த முந்நூறுபேரும் அதைக் கடந்துபோய், விடாய்த்திருந்தும் (சத்துருவை) பின் தொடர்ந்தார்கள்.
5. அவன் சுக்கோத்தின் மனுஷரை நோக்கி: என்னோடிருக்கிற ஜனத்திற்குச் சில அப்பங்களைக் கொடுங்கள்; அவர்கள் விடாய்த்திருக்கிறார்கள், நான் மீதியானியரின் ராஜாக்களாகிய சேபாவையும் சல்முனாவையும் பின்தொடருகிறேன் என்றான்.
6. அதற்குச் சுக்கோத்தின் பிரபுக்கள்: உன் சேனைக்கு நாங்கள் அப்பம் கொடுக்கிறதற்குச் சேபா சல்முனா என்பவர்களின் கை உன் கைவசமாயிற்றோ என்றார்கள்.
7. அப்பொழுது கிதியோன் அவர்களை நோக்கி: கர்த்தர் சேபாவையும் சல்முனாவையும் என் கையில் ஒப்புக்கொடுக்கும் போது, உங்கள் மாம்சத்தை வனாந்தரத்தின் முள்ளுகளாலும் நெரிஞ்சில்களாலும் கிழித்துவிடுவேன் என்று சொல்லி,
8. அவ்விடம் விட்டு, பெனூவேலுக்குப்போய், அவ்வூராரிடத்தில் அந்தப்படியே கேட்டான்; சுக்கோத்தின் மனுஷர் பிரதியுத்தரமாகச் சொன்னபடியே பெனூவேலின் மனுஷரும் அவனுக்குச் சொன்னார்கள்.
9. அப்பொழுது அவன், பெனூவேலின் மனுஷரைப் பார்த்து: நான் சமாதானத்தோடே திரும்பிவரும்போது, இந்தக் கோபுரத்தை இடித்துப்போடுவேன் என்றான்.
10. சேபாவும் சல்முனாவும் அவர்களோடேகூட அவர்களுடைய சேனைகளும் ஏறக்குறைய பதினையாயிரம் பேர் கர்கோரில் இருந்தார்கள்; பட்டயம் உருவத்தக்க லட்சத்து இருபதினாயிரம் பேர் விழுந்தபடியால், கிழக்கத்தியாரின் சகல சேனையிலும் இவர்கள் மாத்திரம் மீந்திருந்தார்கள்.
11. கிதியோன் கூடாரங்களிலே குடியிருக்கிறவர்கள் வழியாய் நோபாகுக்கும், யொகிபெயாவுக்கும் கிழக்கே போய், அந்தச் சேனை பயமில்லை என்றிருந்தபோது, அதை முறிய அடித்தான்.
12. சேபாவும் சல்முனாவும் ஓடிப்போனார்கள்; அவனோ அவர்களைத் தொடர்ந்து, சேபா சல்முனா என்னும் மீதியானியரின் இரண்டு ராஜாக்களையும் பிடித்து, சேனை முழுவதையும் கலங்கடித்தான்.
13. யோவாசின் குமாரனாகிய கிதியோன் யுத்தம்பண்ணி, சூரியன் உதிக்கும் முன்னே திரும்பிவந்தபோது,
14. சுக்கோத்தின் மனுஷரில் ஒரு வாலிபனைப் பிடித்து, அவனிடத்தில் விசாரித்தான்; அவன் சுக்கோத்தின் பிரபுக்களும் அதின் மூப்பருமாகிய எழுபத்தேழு மனுஷரின் பேரை அவனுக்கு எழுதிக்கொடுத்தான்.
15. அவன் சுக்கோத்து ஊராரிடத்தில் வந்து: இதோ, விடாய்த்திருக்கிற உன் மனுஷருக்கு நாங்கள் அப்பம் கொடுக்கிறதற்குச் சேபா சல்முனா என்பவர்களின் கை உன் கைவசமாயிற்றோ என்று நீங்கள் என்னை நிந்தித்துச் சொன்ன சேபாவும் சல்முனாவும் இங்கே இருக்கிறார்கள் என்று சொல்லி,
16. பட்டணத்தின் மூப்பரைப் பிடித்து, வனாந்தரத்தின் முள்ளுகளையும் நெரிஞ்சில்களையும் கொண்டுவந்து, அவைகளால் சுக்கோத்தின் மனுஷருக்குப் புத்திவரப்பண்ணி,
17. பெனூவேலின் கோபுரத்தை இடித்து, அவ்வூர் மனுஷரையும் கொன்று போட்டான்.
18. பின்பு அவன் சேபாவையும் சல்முனாவையும் நோக்கி: நீங்கள் தாபோரிலே கொன்று போட்ட அந்த மனுஷர் எப்படிப்பட்டவர்கள் என்று கேட்டான்; அதற்கு அவர்கள்: நீர் எப்படிப்பட்டவரோ அவர்களும் அப்படிப்பட்டவர்களே; ஒவ்வொருவனும் பார்வைக்கு ராஜகுமாரனைப்போலிருந்தான் என்றார்கள்.
19. அப்பொழுது அவன்: அவர்கள் என் சகோதரரும் என் தாயின் பிள்ளைகளுமாயிருந்தார்கள்; அவர்களை உயிரோடே வைத்திருந்தீர்களானால், உங்களைக் கொல்லாதிருப்பேன் என்று கர்த்தரின் ஜீவனைக்கொண்டு சொல்லுகிறேன் என்று சொல்லி,
20. தன் மூத்தகுமாரனாகிய யெத்தேரை நோக்கி: நீ எழுந்து, இவர்களை வெட்டிப்போடு என்றான்; அந்த வாலிபன் இளைஞனானபடியால் பயந்து தன் பட்டயத்தை உருவாதிருந்தான்.
21. அப்பொழுது சேபாவும் சல்முனாவும்; நீரே எழுந்து எங்கள்மேல் விழும்; மனுஷன் எப்படியோ அப்படியே அவன் பெலனும் இருக்கும் என்றார்கள்; கிதியோன் எழுந்து, சேபாவையும் சல்முனாவையும் கொன்றுபோட்டு, அவர்கள் ஒட்டகங்களின் கழுத்துகளில் இருந்த சாந்துக் காறைகளை எடுத்துக்கொண்டான்.
22. அப்பொழுது இஸ்ரவேல் மனுஷர் கிதியோனை நோக்கி: நீர் எங்களை மீதியானியர் கைக்கு நீங்கலாக்கிவிட்டபடியினால் நீரும் உம்முடைய குமாரனும், உம்முடைய குமாரனின் குமாரனும், எங்களை ஆளக்கடவீர்கள் என்றார்கள்.
23. அதற்குக் கிதியோன்: நான் உங்களை ஆளமாட்டேன்; என் குமாரனும் உங்களை ஆளமாட்டான்; கர்த்தரே உங்களை ஆளுவாராக என்றான்.
24. பின்பு கிதியோன் அவர்களை நோக்கி: உங்களிடத்தில் ஒரு காரியத்தைக் கேட்கிறேன்; நீங்கள் அவரவர் கொள்ளையிட்ட கடுக்கன்களை என்னிடத்தில் கொண்டுவாருங்கள் என்றான். அவர்கள் இஸ்மவேலராயிருந்தபடியினால் அவர்களிடத்தில் பொன்கடுக்கன்கள் இருந்தது.
25. இஸ்ரவேலர்: சந்தோஷமாய்க் கொடுப்போம் என்று சொல்லி, ஒரு வஸ்திரத்தை விரித்து, அவரவர் கொள்ளையிட்ட கடுக்கன்களை அதிலே போட்டார்கள்.
26. பிறைச் சிந்தாக்குகளும், ஆரங்களும், மீதியானியரின் ராஜாக்கள் போர்த்துக்கொண்டிருந்த இரத்தாம்பரங்களும், அவர்களுடைய ஒட்டகங்களின் கழுத்துகளிலிருந்த சரப்பணிகளும் அல்லாமல், அவன் கேட்டு வாங்கின பொன்கடுக்கன்களின் நிறை ஆயிரத்து எழுநூறு பொன் சேக்கலின் நிறையாயிருந்தது.
27. அதினால் கிதியோன் ஒரு எபோத்தை உண்டாக்கி, அதைத் தன் ஊரான ஒப்ராவிலே வைத்தான்; இஸ்ரவேலரெல்லாரும் அதைப் பின்பற்றிச் சோரம்போனார்கள்; அது கிதியோனுக்கும் அவன் வீட்டாருக்கும் கண்ணியாயிற்று.
28. இந்தப்பிரகாரம் மீதியானியர் திரும்ப தலையெடுக்கக் கூடாதபடிக்கு, இஸ்ரவேல் புத்திரருக்கு முன்பாகத் தாழ்த்தப்பட்டார்கள்; தேசமானது கிதியோனின் நாட்களில் நாற்பதுவருஷம் அமைதலாயிருந்தது.
29. யோவாசின் குமாரனாகிய யெருபாகால் போய், தன் வீட்டிலே வாசமாயிருந்தான்.
30. கிதியோனுக்கு அநேகம் ஸ்திரீகள் இருந்தார்கள்; அவனுடைய கர்ப்பப்பிறப்பான குமாரர் எழுபதுபேர்.
31. சீகேமிலிருந்த அவனுடைய மறுமனையாட்டியும் அவனுக்கு ஒரு குமாரனைப் பெற்றாள்; அவனுக்கு அபிமெலேக்கு என்று பேரிட்டான்.
32. பின்பு யோவாசின் குமாரனாகிய கிதியோன் நல்ல விருத்தாப்பியத்திலே மரித்து, ஒப்ராவிலே தன் தகப்பனாகிய யோவாஸ் என்னும் அபியேஸ்ரியனுடைய கல்லறையில் அடக்கம்பண்ணப்பட்டான்.
33. கிதியோன் மரித்தபின் இஸ்ரவேல் புத்திரர் திரும்பவும் பாகால்களைப் பின்பற்றிச் சோரம்போய், பாகல்பேரீத்தைத் தங்களுக்கு தேவனாக வைத்துக்கொண்டார்கள்.
34. இஸ்ரவேல் புத்திரர் தங்களைச் சுற்றிலுமிருந்த தங்கள் எல்லாச் சத்துருக்களின் கையினின்றும் தங்களை இரட்சித்த தங்கள் தேவனாகிய கர்த்தரை நினையாமலும்,
35. கிதியோன் என்னும் யெருபாகால் இஸ்ரவேலுக்குச் செய்த சகல நன்மைக்குந்தக்க தயவை அவன் வீட்டாருக்குப் பாராட்டாமலும் போ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800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8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तब एप्रैमी पुरूषों ने गिदोन से कहा, तू ने हमारे साथ ऐसा बर्ताव क्यों किया है, कि जब तू मिद्यान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ड़ने को चला तब हम को नहीं बुलवाया? सो उन्होंने उस से बड़ा झगड़ा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उसने उन से कहा, मैं ने तुम्हारे समान भला अब किया ही क्या है? क्या एप्रैम की छोड़ी हुई दाख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बीएजेर की सब फसल से अच्छी नहीं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तुम्हारे ही हाथों में परमेश्वर ने ओरब और जेब नाम मिद्यान के हाकिमों को कर दिया; तब तुम्हारे बराब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कर ही क्या सका? जब उसने यह बात कही, तब उनका जी उसकी ओर से ठंड़ा हो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तब गिदोन और उसके संग तीनों सौ पुरूष, जो थके मान्दे थे तौभी खदेड़ते ही रहे थे, यरदन के तीर आकर 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तब उसने सुक्कोत के लोगों से कहा, मेरे पीछे इन आने वालों को रोटियां दो, क्योंकि ये थके मान्दे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मैं मिद्यान के जेबह और सल्मुन्ना नाम राजाओं का पीछा कर रहा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सुक्कोत के हाकिमों ने उत्तर दिया, क्या जेबह और सल्मुन्ना तेरे हाथ में पड़ चुके हैं, कि हम 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ना को रोटी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गिदोन ने कहा, जब यहोवा जेबह और सल्मुन्ना को मेरे हाथ में कर देगा, तब मैं इस बात के कारण तुम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गल के कटीले और बिच्छू पेड़ों से नुचवाऊं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वहां से वह पनूएल को गया, और वहां के लोगों से ऐसी ही बात कही; और पनूएल के लोगों ने सुक्कोत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 का सा उत्त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उसने पनूएल के लोगों से कहा, जब मैं कुशल से लौट आऊंगा, तब इस गुम्मट को ढा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जेबह और सल्मुन्ना तो कर्कोर में थे, और उनके साथ कोई पन्द्रह हजार पुरूषों की सेना थी, क्यों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विर्यों की सारी सेना में से उतने ही रह गए थे; जो मारे गए थे वे एक लाख बीस हजार हथियारबन्द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तब गिदोन ने नोबह और योग्बहा के पूर्व की ओर डेरों में रहने वालों के मार्ग में चढ़कर उस सेना को 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डर पड़ी थी मार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और जब जेबह और सल्मुन्ना को पकड़ लिया, और सारी सेना को भगा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और योआश का पुत्र गिदोन हेरेस नाम चढ़ाई पर से लड़ाई से लौ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और सुक्कोत के एक जवान पुरूष को पकड़कर उस से पूछा, और उसने सुक्कोत के सतहत्तरों हाकिमोंऔर वृद्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 के पते लिखवा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तब वह सुक्कोत के मनुष्यों के पास जा कर कहने लगा, जेबह और सल्मुन्ना को देखा, जिनके विषय में तु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यह कहकर मुझे चिढ़ाया था, कि क्या जेबह और सल्मुन्ना अभी तेरे हाथ में हैं, कि हम तेरे थके मान्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नों को रोटी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तब उसने उस नगर के वृद्ध लोगों को पकड़ा, और जंगल के कटीले और बिच्छू पेड़ ले कर सुक्कोत के पुरू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कुछ सिखा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और उसने पनूएल के गुम्मट को ढा दिया, और उस नगर के मनुष्यों को घात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फिर उसने जेबह और सल्मुन्ना से पूछा, जो मनुष्य तुम ने ताबोर पर घात किए थे वे कैसे थे? उन्हों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त्तर दिया, जैसा तू वैसे ही वे भी थे अर्थात एक एक का रूप राजकुमार का सा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उसने कहा, वे तो मेरे भाई, वरन मेरे सहोदर भाई थे; यहोवा के जीवन की शपथ, यदि तुम ने उन को जीवि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छोड़ा होता, तो मैं तुम को घात न कर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तब उसने अपने जेठे पुत्र यतेरे से कहा, उठ कर इन्हें घात कर। परन्तु जवान ने अपनी तलवार न खीं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योंकि वह उस समय तक लड़का ही था, इसलिये वह डर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तब जेबह और सल्मुन्ना ने कहा, तू उठ कर हम पर प्रहार कर; क्योंकि जैसा पुरूष हो, वैसा ही उसका पौरू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 होगा। तब गिदोन ने उठ कर जेबह और सल्मुन्ना को घात किया; और उनके ऊंटों के गलों के चन्द्रहारों को 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तब इस्राएल के पुरूषों ने गिदोन से कहा, तू हमारे ऊपर प्रभुता कर, तू और तेरा पुत्र और पोता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भुता करे; क्योंकि तू ने हम को मिद्यान के हाथ से छुड़ा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गिदोन ने उन से कहा, मैं तुम्हारे ऊपर प्रभुता न करूंगा, और न मेरा पुत्र तुम्हारे ऊपर प्रभु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गा; यहोवा ही तुम पर प्रभुता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फिर गिदोन ने उन से कहा, मैं तुम से कुछ मांगता हूं; अर्थात तुम मुझ को अपनी अपनी लूट में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लियां दो। (वे तो इशमाएली थे, इस कारण उनकी बालियां सोने की थीं।) उन्होंने कहा, निश्चय हम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तब उन्होंने कपड़ा बिछाकर उस में अपनी अपनी लूट में से निकाल कर बालियां डाल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जो सोने की बालियां उसने मांग लीं उनका तौल एक हजार सात सौ शेकेल हुआ; और उन को छोड़ चन्द्रहा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झुमके, और बैंगनी रंग के वस्त्र जो मिद्यानियों के राजा पहिने थे, और उनके ऊंटों के गलों की जंजी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उनका गिदोन ने एक एपोद बनवाकर अपने ओप्रा नाम नगर में रखा; और सब इस्राएल वहां व्यभिचारिणी की ना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के पीछे हो लिया, और वह गिदोन और उसके घराने के लिये फन्दा ठह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इस प्रकार मिद्यान इस्रालियों से दब गया, और फिर सिर न उठाया। और गिदोन के जीवन भर अर्थात चाली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र्ष तक देश चैन से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योआश का पुत्र यरूब्बाल तो जा कर अपने घर में रह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और गिदोन के सत्तर बेटे उत्पन्न हुए, क्योंकि उसके बहुत स्त्रियां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और उसकी जो एक रखेली शकेम में रहती थी उसके एक पुत्र उत्पन्न हुआ, और गिदोन ने उसका नाम अबीमेले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निदान योआश का पुत्र गिदोन पूरे बुढ़ापे में मर गया, और अबीएजेरियों के ओप्रा नाम गांव में उ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 योआश की कबर में उसको मिट्टी दी 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गिदोन के मरते ही इस्राएली फिर गए, और व्यभिचारिणी की नाईं बाल देवताओं के पीछे हो लिए, और बालबरी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अपना देवता मान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और इस्राएलियों ने अपने परमेश्वर यहोवा को, जिसने उन को चारों ओर के सब शत्रुओं के हाथ से छुड़ा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स्मरण न र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और न उन्होंने यरूब्बाल अर्थात गिदोन की उस सारी भलाई के अनुसार जो उसने इस्राएलियों के साथ की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के घराने को प्रीति दिखा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 : ]]></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2026-05-29T14:09:35Z</dcterms:created>
  <dcterms:modified xsi:type="dcterms:W3CDTF">2026-05-29T14:09:35Z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