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presProps" Target="presProps.xml"/>
  <Relationship Id="rId73" Type="http://schemas.openxmlformats.org/officeDocument/2006/relationships/viewProps" Target="viewProps.xml"/>
  <Relationship Id="rId7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ரொபெயாம் தூபங்காட்ட பலிபீடத்தண்டையிலே நிற்கையில், இதோ, தேவனுடைய மனுஷன் ஒருவன் கர்த்தருடைய வார்த்தையின்படியே, யூதாவிலிருந்து பெத்தேலுக்கு வந்து,
2. அந்த பலிபீடத்தை நோக்கி: பலிபீடமே பலிபீடமே, இதோ, தாவீதின் வம்சத்தில் யோசியா என்னும் பேருள்ள ஒரு குமாரன் பிறப்பான்; அவன் உன்மேல் தூபங்காட்டுகிற மேடைகளின் ஆசாரியர்களை உன்மேல் பலியிடுவான்; மனுஷரின் எலும்புகளும் உன்மேல் சுட்டெரிக்கப்படும் என்பதைக் கர்த்தர் உரைக்கிறார் என்று கர்த்தருடைய வார்த்தையைக் கூறி;
3. அன்றைய தினம் அவன் ஒரு அடையாளத்தையும் சொல்லி, இதோ, இந்தப் பலிபீடம் வெடித்து, அதின்மேலுள்ள சாம்பல் கொட்டுண்டுபோம்; கர்த்தர் உரைத்ததற்கு இதுவே அடையாளம் என்றான்.
4. பெத்தேலில் இருக்கிற அந்தப் பலிபீடத்திற்கு எதிராக தேவனுடைய மனுஷன் கூறின வார்த்தையை ராஜாவாகிய யெரொபெயாம் கேட்டபோது, அவனைப் பிடியுங்கள் என்று தன் கையைப் பலிபீடத்திலிருந்து நீட்டினான்; அவனுக்கு விரோதமாய் நீட்டின கை தன்னிடமாக முடக்கக் கூடாதபடிக்கு மரத்துப்போயிற்று.
5. தேவனுடைய மனுஷன் கர்த்தருடைய வார்த்தையால் குறித்திருந்த அடையாளத்தின்படியே பலிபீடம் வெடித்து, சாம்பல் பலிபீடத்திலிருந்து கொட்டுண்டுபோயிற்று.
6. அப்பொழுது ராஜா, தேவனுடைய மனுஷனுக்குப் பிரதியுத்தரமாக: நீ உன் தேவனாகிய கர்த்தருடைய சமுகத்தை நோக்கி வேண்டிக்கொண்டு, என் கை முன் போலிருக்கும்படிக்கு எனக்காக விண்ணப்பம்பண்ணவேண்டும் என்றான்; அப்பொழுது தேவனுடைய மனுஷன் கர்த்தருடைய சமுகத்தை நோக்கி வருந்தி விண்ணப்பம் செய்தான், ராஜாவின் கை முன்னிருந்தபடி சீர்ப்பட்டது.
7. அப்பொழுது ராஜா தேவனுடைய மனுஷனை நோக்கி: நீ என்னோடேகூட வீட்டுக்கு வந்து இளைப்பாறு; உனக்கு வெகுமானம் தருவேன் என்றான்.
8. தேவனுடைய மனுஷன் ராஜாவை நோக்கி: நீர் எனக்கு உம்முடைய வீட்டில் பாதி கொடுத்தாலும், நான் உம்மோடே வருவதில்லை, இந்த ஸ்தலத்தில் அப்பம் புசிப்பதுமில்லை, தண்ணீர் குடிப்பதுமில்லை.
9. ஏனென்றால் நீ அப்பம் புசியாமலும், தண்ணீர் குடியாமலும், போனவழியாய்த் திரும்பாமலும் இருவென்று கர்த்தர் தம்முடைய வார்த்தையால் எனக்குக் கட்டளையிட்டிருக்கிறார் என்று சொல்லி,
10. அவன் பெத்தேலுக்கு வந்தவழியாய்த் திரும்பாமல், வேறுவழியாய்ப் போய்விட்டான்.
11. கிழவனான ஒரு தீர்க்கதரிசி பெத்தேலிலே குடியிருந்தான்; அவன் குமாரர் வந்து தேவனுடைய மனுஷன் அன்றைய தினம் பெத்தேலிலே செய்த எல்லாச் செய்கைகளையும், அவன் ராஜாவோடே சொன்ன வார்த்தைகளையும் தங்கள் தகப்பனுக்கு அறிவித்தார்கள்.
12. அப்பொழுது அவர்கள் தகப்பன்: அவன் எந்த வழி போனான் என்று அவர்களைக் கேட்டான். யூதாவிலிருந்து வந்த தேவனுடைய மனுஷன் போனவழி இன்னதென்று அவன் குமாரர் பார்த்திருந்தபடியால்,
13. அவன் தன் குமாரருடனே: கழுதையின்மேல் சேணம்வைத்துக் கொடுங்கள் என்றான்; அவர்கள் கழுதையின்மேல் சேணம்வைத்துக் கொடுத்தபின், அவன் அதின்மேல் ஏறி,
14. தேவனுடைய மனுஷனைத் தொடர்ந்துபோய், ஒரு கர்வாலி மரத்தின்கீழ் உட்கார்ந்திருக்கிற அவனைக் கண்டு: யூதாவிலிருந்துவந்த தேவனுடைய மனுஷன் நீர்தானா என்று அவனைக் கேட்டதற்கு; அவன், நான் தான் என்றான்.
15. அப்பொழுது அவனை நோக்கி: என்னோடே வீட்டுக்கு வந்து அப்பம் புசியும் என்றான்.
16. அதற்கு அவன்: நான் உம்மோடே திரும்பவும் உம்மோடே உள்ளே போகவுமாட்டேன்; இந்த ஸ்தலத்திலே உம்மோடே நான் அப்பம் புசிக்கவும் தண்ணீர் குடிக்கவுமாட்டேன்.
17. ஏனென்றால் நீ அப்பம் புசியாமலும், அங்கே தண்ணீர் குடியாமலும், நீ போனவழியாய்த் திரும்பிவராமலும் இரு என்று கர்த்தருடைய வார்த்தை எனக்கு உண்டாயிருக்கிறது என்றான்.
18. அதற்கு அவன்: உம்மைப்போல நானும் தீர்க்கதரிசிதான்; அவன் அப்பம் புசித்துத் தண்ணீர் குடிக்க, நீ அவனைத் திருப்பி, உன் வீட்டுக்கு அழைத்துக் கொண்டுவா என்று ஒரு தூதன் கர்த்தருடைய வார்த்தையாக என்னோடே சொன்னான் என்று அவனிடத்தில் பொய் சொன்னான்.
19. அப்பொழுது அவன் இவனோடே திரும்பிப் போய், இவன் வீட்டிலே அப்பம் புசித்துத் தண்ணீர் குடித்தான்.
20. அவர்கள் பந்தியில் உட்கார்ந்திருக்கிறபோது, அவனைத் திருப்பிக்கொண்டு வந்த தீர்க்கதரிசிக்குக் கர்த்தருடைய வார்த்தை உண்டானதினால்,
21. அவன் யூதாவிலிருந்து வந்த தேவனுடைய மனுஷனைப் பார்த்துச் சத்தமிட்டு, உன் தேவனாகிய கர்த்தர் உனக்குக் கற்பித்த கட்டளையை நீ கைக்கொள்ளாமல் கர்த்தருடைய வாக்கை மீறி,
22. அப்பம் புசிக்கவும் தண்ணீர் குடிக்கவும் வேண்டாம் என்று அவர் விலக்கின ஸ்தலத்திற்கு நீ திரும்பி, அப்பம் புசித்துத் தண்ணீர் குடித்தபடியினால், உன்னுடைய பிரேதம் உன் பிதாக்களின் கல்லறையிலே சேருவதில்லை என்று கர்த்தர் சொல்லுகிறார் என்றான்.
23. அவன் போஜனபானம்பண்ணி முடிந்தபின்பு, அந்தத் தீர்க்கதரிசியைத் திருப்பிக்கொண்டுவந்தவன் அவனுக்குக் கழுதையின்மேல் சேணம்வைத்துக் கொடுத்தான்.
24. அவன் போனபிற்பாடு வழியிலே ஒரு சிங்கம் அவனுக்கு எதிர்ப்பட்டு அவனைக் கொன்றுபோட்டது; அவன் பிரேதம் வழியிலே கிடந்தது; கழுதை அதினண்டையிலே நின்றது; சிங்கமும் பிரேதத் தண்டையிலே நின்றது.
25. அந்த வழியே கடந்துவருகிற மனுஷர், வழியிலே கிடக்கிற பிரேதத்தையும், பிரேதத்தண்டையிலே நிற்கிற சிங்கத்தையும் கண்டு, கிழவனான தீர்க்கதரிசி குடியிருந்த பட்டணத்திலே வந்து சொன்னார்கள்.
26. அவனை வழியிலிருந்து திரும்பப் பண்ணின தீர்க்கதரிசி அதைக் கேட்டபோது, அவன் கர்த்தருடைய வாக்கை மீறின தேவனுடைய மனுஷன் தான், கர்த்தர் அவனுக்குச் சொன்ன வார்த்தையின்படியே, கர்த்தர் அவனை ஒரு சிங்கத்திற்கு ஒப்புக்கொடுத்தார்; அது அவனை முறித்துக் கொன்றுபோட்டது என்று சொல்லி,
27. தன் குமாரரை நோக்கி: எனக்குக் கழுதையின்மேல் சேணம்வைத்துக் கொடுங்கள் என்றான்; அவர்கள் சேணம் வைத்துக் கொடுத்தார்கள்.
28. அப்பொழுது அவன் போய், வழியிலே கிடக்கிற அவன் பிரேதத்தையும், பிரேதத்தண்டையிலே கழுதையும் சிங்கமும் நிற்கிறதையும் கண்டான்; அந்தச் சிங்கம் பிரேதத்தைத் தின்னவுமில்லை, கழுதையை முறித்துப்போடவுமில்லை.
29. அப்பொழுது கிழவனான அந்தத் தீர்க்கதரிசி தேவனுடைய மனுஷனின் பிரேதத்தை எடுத்து, அதைக் கழுதையின்மேல் வைத்து, அதற்காகத் துக்கங்கொண்டாடவும் அதை அடக்கம்பண்ணவும், அதைத் தன் பட்டணத்திற்குக் கொண்டுவந்து,
30. அவன் பிரேதத்தைத் தன்னுடைய கல்லறையிலே வைத்தான். அவனுக்காக: ஐயோ, என் சகோதரனே என்று புலம்பி, துக்கங்கொண்டாடினார்கள்.
31. அவனை அடக்கம்பண்ணினபின்பு, அவன் தன் குமாரரை நோக்கி: நான் மரிக்கும்போது, தேவனுடைய மனுஷன் அடக்கம்பண்ணப்பட்ட கல்லறையிலே என்னையும் நீங்கள் அடக்கம்பண்ணி, அவன் எலும்புகளண்டையிலே என் எலும்புகளையும் வையுங்கள்.
32. அவன் பெத்தேலில் இருக்கிற பலிபீடத்திற்கும், சமாரியாவின் பட்டணங்களில் இருக்கிற மேடைகளாகிய சகல கோவில்களுக்கும் விரோதமாகக் கூறின கர்த்தருடைய வார்த்தை நிச்சயமாய் நிறைவேறும் என்றான்.
33. இந்த நடபடிக்குப்பின்பு, யெரொபெயாம் தன் பொல்லாத வழியைவிட்டுத் திரும்பாமல், மறுபடியும் ஜனத்தில் ஈனமானவர்களை மேடைகளின் ஆசாரியராக்கினான்; எவன் மேல் அவனுக்கு மனதிருந்ததோ அவனைப் பிரதிஷ்டைப்பண்ணினான்; அப்படிப்பட்டவர்கள் மேடைகளின் ஆசாரியரானார்கள்.
34. யெரொபெயாமின் வீட்டாரை பூமியின்மேல் வைக்காமல் அதம்பண்ணி அழிக்கும்படியாக இந்தக் காரியம் அவர்களுக்குப் பாவமாயிற்று.]]></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ரொபெயாம் தூபங்காட்ட பலிபீடத்தண்டையிலே நிற்கையில், இதோ, தேவனுடைய மனுஷன் ஒருவன் கர்த்தருடைய வார்த்தையின்படியே, யூதாவிலிருந்து பெத்தேலுக்கு வந்து,
2. அந்த பலிபீடத்தை நோக்கி: பலிபீடமே பலிபீடமே, இதோ, தாவீதின் வம்சத்தில் யோசியா என்னும் பேருள்ள ஒரு குமாரன் பிறப்பான்; அவன் உன்மேல் தூபங்காட்டுகிற மேடைகளின் ஆசாரியர்களை உன்மேல் பலியிடுவான்; மனுஷரின் எலும்புகளும் உன்மேல் சுட்டெரிக்கப்படும் என்பதைக் கர்த்தர் உரைக்கிறார் என்று கர்த்தருடைய வார்த்தையைக் கூறி;
3. அன்றைய தினம் அவன் ஒரு அடையாளத்தையும் சொல்லி, இதோ, இந்தப் பலிபீடம் வெடித்து, அதின்மேலுள்ள சாம்பல் கொட்டுண்டுபோம்; கர்த்தர் உரைத்ததற்கு இதுவே அடையாளம் என்றான்.
4. பெத்தேலில் இருக்கிற அந்தப் பலிபீடத்திற்கு எதிராக தேவனுடைய மனுஷன் கூறின வார்த்தையை ராஜாவாகிய யெரொபெயாம் கேட்டபோது, அவனைப் பிடியுங்கள் என்று தன் கையைப் பலிபீடத்திலிருந்து நீட்டினான்; அவனுக்கு விரோதமாய் நீட்டின கை தன்னிடமாக முடக்கக் கூடாதபடிக்கு மரத்துப்போயிற்று.
5. தேவனுடைய மனுஷன் கர்த்தருடைய வார்த்தையால் குறித்திருந்த அடையாளத்தின்படியே பலிபீடம் வெடித்து, சாம்பல் பலிபீடத்திலிருந்து கொட்டுண்டுபோயிற்று.
6. அப்பொழுது ராஜா, தேவனுடைய மனுஷனுக்குப் பிரதியுத்தரமாக: நீ உன் தேவனாகிய கர்த்தருடைய சமுகத்தை நோக்கி வேண்டிக்கொண்டு, என் கை முன் போலிருக்கும்படிக்கு எனக்காக விண்ணப்பம்பண்ணவேண்டும் என்றான்; அப்பொழுது தேவனுடைய மனுஷன் கர்த்தருடைய சமுகத்தை நோக்கி வருந்தி விண்ணப்பம் செய்தான், ராஜாவின் கை முன்னிருந்தபடி சீர்ப்பட்டது.
7. அப்பொழுது ராஜா தேவனுடைய மனுஷனை நோக்கி: நீ என்னோடேகூட வீட்டுக்கு வந்து இளைப்பாறு; உனக்கு வெகுமானம் தருவேன் என்றான்.
8. தேவனுடைய மனுஷன் ராஜாவை நோக்கி: நீர் எனக்கு உம்முடைய வீட்டில் பாதி கொடுத்தாலும், நான் உம்மோடே வருவதில்லை, இந்த ஸ்தலத்தில் அப்பம் புசிப்பதுமில்லை, தண்ணீர் குடிப்பதுமில்லை.
9. ஏனென்றால் நீ அப்பம் புசியாமலும், தண்ணீர் குடியாமலும், போனவழியாய்த் திரும்பாமலும் இருவென்று கர்த்தர் தம்முடைய வார்த்தையால் எனக்குக் கட்டளையிட்டிருக்கிறார் என்று சொல்லி,
10. அவன் பெத்தேலுக்கு வந்தவழியாய்த் திரும்பாமல், வேறுவழியாய்ப் போய்விட்டான்.
11. கிழவனான ஒரு தீர்க்கதரிசி பெத்தேலிலே குடியிருந்தான்; அவன் குமாரர் வந்து தேவனுடைய மனுஷன் அன்றைய தினம் பெத்தேலிலே செய்த எல்லாச் செய்கைகளையும், அவன் ராஜாவோடே சொன்ன வார்த்தைகளையும் தங்கள் தகப்பனுக்கு அறிவித்தார்கள்.
12. அப்பொழுது அவர்கள் தகப்பன்: அவன் எந்த வழி போனான் என்று அவர்களைக் கேட்டான். யூதாவிலிருந்து வந்த தேவனுடைய மனுஷன் போனவழி இன்னதென்று அவன் குமாரர் பார்த்திருந்தபடியால்,
13. அவன் தன் குமாரருடனே: கழுதையின்மேல் சேணம்வைத்துக் கொடுங்கள் என்றான்; அவர்கள் கழுதையின்மேல் சேணம்வைத்துக் கொடுத்தபின், அவன் அதின்மேல் ஏறி,
14. தேவனுடைய மனுஷனைத் தொடர்ந்துபோய், ஒரு கர்வாலி மரத்தின்கீழ் உட்கார்ந்திருக்கிற அவனைக் கண்டு: யூதாவிலிருந்துவந்த தேவனுடைய மனுஷன் நீர்தானா என்று அவனைக் கேட்டதற்கு; அவன், நான் தான் என்றான்.
15. அப்பொழுது அவனை நோக்கி: என்னோடே வீட்டுக்கு வந்து அப்பம் புசியும் என்றான்.
16. அதற்கு அவன்: நான் உம்மோடே திரும்பவும் உம்மோடே உள்ளே போகவுமாட்டேன்; இந்த ஸ்தலத்திலே உம்மோடே நான் அப்பம் புசிக்கவும் தண்ணீர் குடிக்கவுமாட்டேன்.
17. ஏனென்றால் நீ அப்பம் புசியாமலும், அங்கே தண்ணீர் குடியாமலும், நீ போனவழியாய்த் திரும்பிவராமலும் இரு என்று கர்த்தருடைய வார்த்தை எனக்கு உண்டாயிருக்கிறது என்றான்.
18. அதற்கு அவன்: உம்மைப்போல நானும் தீர்க்கதரிசிதான்; அவன் அப்பம் புசித்துத் தண்ணீர் குடிக்க, நீ அவனைத் திருப்பி, உன் வீட்டுக்கு அழைத்துக் கொண்டுவா என்று ஒரு தூதன் கர்த்தருடைய வார்த்தையாக என்னோடே சொன்னான் என்று அவனிடத்தில் பொய் சொன்னான்.
19. அப்பொழுது அவன் இவனோடே திரும்பிப் போய், இவன் வீட்டிலே அப்பம் புசித்துத் தண்ணீர் குடித்தான்.
20. அவர்கள் பந்தியில் உட்கார்ந்திருக்கிறபோது, அவனைத் திருப்பிக்கொண்டு வந்த தீர்க்கதரிசிக்குக் கர்த்தருடைய வார்த்தை உண்டானதினால்,
21. அவன் யூதாவிலிருந்து வந்த தேவனுடைய மனுஷனைப் பார்த்துச் சத்தமிட்டு, உன் தேவனாகிய கர்த்தர் உனக்குக் கற்பித்த கட்டளையை நீ கைக்கொள்ளாமல் கர்த்தருடைய வாக்கை மீறி,
22. அப்பம் புசிக்கவும் தண்ணீர் குடிக்கவும் வேண்டாம் என்று அவர் விலக்கின ஸ்தலத்திற்கு நீ திரும்பி, அப்பம் புசித்துத் தண்ணீர் குடித்தபடியினால், உன்னுடைய பிரேதம் உன் பிதாக்களின் கல்லறையிலே சேருவதில்லை என்று கர்த்தர் சொல்லுகிறார் என்றான்.
23. அவன் போஜனபானம்பண்ணி முடிந்தபின்பு, அந்தத் தீர்க்கதரிசியைத் திருப்பிக்கொண்டுவந்தவன் அவனுக்குக் கழுதையின்மேல் சேணம்வைத்துக் கொடுத்தான்.
24. அவன் போனபிற்பாடு வழியிலே ஒரு சிங்கம் அவனுக்கு எதிர்ப்பட்டு அவனைக் கொன்றுபோட்டது; அவன் பிரேதம் வழியிலே கிடந்தது; கழுதை அதினண்டையிலே நின்றது; சிங்கமும் பிரேதத் தண்டையிலே நின்றது.
25. அந்த வழியே கடந்துவருகிற மனுஷர், வழியிலே கிடக்கிற பிரேதத்தையும், பிரேதத்தண்டையிலே நிற்கிற சிங்கத்தையும் கண்டு, கிழவனான தீர்க்கதரிசி குடியிருந்த பட்டணத்திலே வந்து சொன்னார்கள்.
26. அவனை வழியிலிருந்து திரும்பப் பண்ணின தீர்க்கதரிசி அதைக் கேட்டபோது, அவன் கர்த்தருடைய வாக்கை மீறின தேவனுடைய மனுஷன் தான், கர்த்தர் அவனுக்குச் சொன்ன வார்த்தையின்படியே, கர்த்தர் அவனை ஒரு சிங்கத்திற்கு ஒப்புக்கொடுத்தார்; அது அவனை முறித்துக் கொன்றுபோட்டது என்று சொல்லி,
27. தன் குமாரரை நோக்கி: எனக்குக் கழுதையின்மேல் சேணம்வைத்துக் கொடுங்கள் என்றான்; அவர்கள் சேணம் வைத்துக் கொடுத்தார்கள்.
28. அப்பொழுது அவன் போய், வழியிலே கிடக்கிற அவன் பிரேதத்தையும், பிரேதத்தண்டையிலே கழுதையும் சிங்கமும் நிற்கிறதையும் கண்டான்; அந்தச் சிங்கம் பிரேதத்தைத் தின்னவுமில்லை, கழுதையை முறித்துப்போடவுமில்லை.
29. அப்பொழுது கிழவனான அந்தத் தீர்க்கதரிசி தேவனுடைய மனுஷனின் பிரேதத்தை எடுத்து, அதைக் கழுதையின்மேல் வைத்து, அதற்காகத் துக்கங்கொண்டாடவும் அதை அடக்கம்பண்ணவும், அதைத் தன் பட்டணத்திற்குக் கொண்டுவந்து,
30. அவன் பிரேதத்தைத் தன்னுடைய கல்லறையிலே வைத்தான். அவனுக்காக: ஐயோ, என் சகோதரனே என்று புலம்பி, துக்கங்கொண்டாடினார்கள்.
31. அவனை அடக்கம்பண்ணினபின்பு, அவன் தன் குமாரரை நோக்கி: நான் மரிக்கும்போது, தேவனுடைய மனுஷன் அடக்கம்பண்ணப்பட்ட கல்லறையிலே என்னையும் நீங்கள் அடக்கம்பண்ணி, அவன் எலும்புகளண்டையிலே என் எலும்புகளையும் வையுங்கள்.
32. அவன் பெத்தேலில் இருக்கிற பலிபீடத்திற்கும், சமாரியாவின் பட்டணங்களில் இருக்கிற மேடைகளாகிய சகல கோவில்களுக்கும் விரோதமாகக் கூறின கர்த்தருடைய வார்த்தை நிச்சயமாய் நிறைவேறும் என்றான்.
33. இந்த நடபடிக்குப்பின்பு, யெரொபெயாம் தன் பொல்லாத வழியைவிட்டுத் திரும்பாமல், மறுபடியும் ஜனத்தில் ஈனமானவர்களை மேடைகளின் ஆசாரியராக்கினான்; எவன் மேல் அவனுக்கு மனதிருந்ததோ அவனைப் பிரதிஷ்டைப்பண்ணினான்; அப்படிப்பட்டவர்கள் மேடைகளின் ஆசாரியரானார்கள்.
34. யெரொபெயாமின் வீட்டாரை பூமியின்மேல் வைக்காமல் அதம்பண்ணி அழிக்கும்படியாக இந்தக் காரியம் அவர்களுக்குப் பாவமாயிற்று.]]></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ரொபெயாம் தூபங்காட்ட பலிபீடத்தண்டையிலே நிற்கையில், இதோ, தேவனுடைய மனுஷன் ஒருவன் கர்த்தருடைய வார்த்தையின்படியே, யூதாவிலிருந்து பெத்தேலுக்கு வந்து,
2. அந்த பலிபீடத்தை நோக்கி: பலிபீடமே பலிபீடமே, இதோ, தாவீதின் வம்சத்தில் யோசியா என்னும் பேருள்ள ஒரு குமாரன் பிறப்பான்; அவன் உன்மேல் தூபங்காட்டுகிற மேடைகளின் ஆசாரியர்களை உன்மேல் பலியிடுவான்; மனுஷரின் எலும்புகளும் உன்மேல் சுட்டெரிக்கப்படும் என்பதைக் கர்த்தர் உரைக்கிறார் என்று கர்த்தருடைய வார்த்தையைக் கூறி;
3. அன்றைய தினம் அவன் ஒரு அடையாளத்தையும் சொல்லி, இதோ, இந்தப் பலிபீடம் வெடித்து, அதின்மேலுள்ள சாம்பல் கொட்டுண்டுபோம்; கர்த்தர் உரைத்ததற்கு இதுவே அடையாளம் என்றான்.
4. பெத்தேலில் இருக்கிற அந்தப் பலிபீடத்திற்கு எதிராக தேவனுடைய மனுஷன் கூறின வார்த்தையை ராஜாவாகிய யெரொபெயாம் கேட்டபோது, அவனைப் பிடியுங்கள் என்று தன் கையைப் பலிபீடத்திலிருந்து நீட்டினான்; அவனுக்கு விரோதமாய் நீட்டின கை தன்னிடமாக முடக்கக் கூடாதபடிக்கு மரத்துப்போயிற்று.
5. தேவனுடைய மனுஷன் கர்த்தருடைய வார்த்தையால் குறித்திருந்த அடையாளத்தின்படியே பலிபீடம் வெடித்து, சாம்பல் பலிபீடத்திலிருந்து கொட்டுண்டுபோயிற்று.
6. அப்பொழுது ராஜா, தேவனுடைய மனுஷனுக்குப் பிரதியுத்தரமாக: நீ உன் தேவனாகிய கர்த்தருடைய சமுகத்தை நோக்கி வேண்டிக்கொண்டு, என் கை முன் போலிருக்கும்படிக்கு எனக்காக விண்ணப்பம்பண்ணவேண்டும் என்றான்; அப்பொழுது தேவனுடைய மனுஷன் கர்த்தருடைய சமுகத்தை நோக்கி வருந்தி விண்ணப்பம் செய்தான், ராஜாவின் கை முன்னிருந்தபடி சீர்ப்பட்டது.
7. அப்பொழுது ராஜா தேவனுடைய மனுஷனை நோக்கி: நீ என்னோடேகூட வீட்டுக்கு வந்து இளைப்பாறு; உனக்கு வெகுமானம் தருவேன் என்றான்.
8. தேவனுடைய மனுஷன் ராஜாவை நோக்கி: நீர் எனக்கு உம்முடைய வீட்டில் பாதி கொடுத்தாலும், நான் உம்மோடே வருவதில்லை, இந்த ஸ்தலத்தில் அப்பம் புசிப்பதுமில்லை, தண்ணீர் குடிப்பதுமில்லை.
9. ஏனென்றால் நீ அப்பம் புசியாமலும், தண்ணீர் குடியாமலும், போனவழியாய்த் திரும்பாமலும் இருவென்று கர்த்தர் தம்முடைய வார்த்தையால் எனக்குக் கட்டளையிட்டிருக்கிறார் என்று சொல்லி,
10. அவன் பெத்தேலுக்கு வந்தவழியாய்த் திரும்பாமல், வேறுவழியாய்ப் போய்விட்டான்.
11. கிழவனான ஒரு தீர்க்கதரிசி பெத்தேலிலே குடியிருந்தான்; அவன் குமாரர் வந்து தேவனுடைய மனுஷன் அன்றைய தினம் பெத்தேலிலே செய்த எல்லாச் செய்கைகளையும், அவன் ராஜாவோடே சொன்ன வார்த்தைகளையும் தங்கள் தகப்பனுக்கு அறிவித்தார்கள்.
12. அப்பொழுது அவர்கள் தகப்பன்: அவன் எந்த வழி போனான் என்று அவர்களைக் கேட்டான். யூதாவிலிருந்து வந்த தேவனுடைய மனுஷன் போனவழி இன்னதென்று அவன் குமாரர் பார்த்திருந்தபடியால்,
13. அவன் தன் குமாரருடனே: கழுதையின்மேல் சேணம்வைத்துக் கொடுங்கள் என்றான்; அவர்கள் கழுதையின்மேல் சேணம்வைத்துக் கொடுத்தபின், அவன் அதின்மேல் ஏறி,
14. தேவனுடைய மனுஷனைத் தொடர்ந்துபோய், ஒரு கர்வாலி மரத்தின்கீழ் உட்கார்ந்திருக்கிற அவனைக் கண்டு: யூதாவிலிருந்துவந்த தேவனுடைய மனுஷன் நீர்தானா என்று அவனைக் கேட்டதற்கு; அவன், நான் தான் என்றான்.
15. அப்பொழுது அவனை நோக்கி: என்னோடே வீட்டுக்கு வந்து அப்பம் புசியும் என்றான்.
16. அதற்கு அவன்: நான் உம்மோடே திரும்பவும் உம்மோடே உள்ளே போகவுமாட்டேன்; இந்த ஸ்தலத்திலே உம்மோடே நான் அப்பம் புசிக்கவும் தண்ணீர் குடிக்கவுமாட்டேன்.
17. ஏனென்றால் நீ அப்பம் புசியாமலும், அங்கே தண்ணீர் குடியாமலும், நீ போனவழியாய்த் திரும்பிவராமலும் இரு என்று கர்த்தருடைய வார்த்தை எனக்கு உண்டாயிருக்கிறது என்றான்.
18. அதற்கு அவன்: உம்மைப்போல நானும் தீர்க்கதரிசிதான்; அவன் அப்பம் புசித்துத் தண்ணீர் குடிக்க, நீ அவனைத் திருப்பி, உன் வீட்டுக்கு அழைத்துக் கொண்டுவா என்று ஒரு தூதன் கர்த்தருடைய வார்த்தையாக என்னோடே சொன்னான் என்று அவனிடத்தில் பொய் சொன்னான்.
19. அப்பொழுது அவன் இவனோடே திரும்பிப் போய், இவன் வீட்டிலே அப்பம் புசித்துத் தண்ணீர் குடித்தான்.
20. அவர்கள் பந்தியில் உட்கார்ந்திருக்கிறபோது, அவனைத் திருப்பிக்கொண்டு வந்த தீர்க்கதரிசிக்குக் கர்த்தருடைய வார்த்தை உண்டானதினால்,
21. அவன் யூதாவிலிருந்து வந்த தேவனுடைய மனுஷனைப் பார்த்துச் சத்தமிட்டு, உன் தேவனாகிய கர்த்தர் உனக்குக் கற்பித்த கட்டளையை நீ கைக்கொள்ளாமல் கர்த்தருடைய வாக்கை மீறி,
22. அப்பம் புசிக்கவும் தண்ணீர் குடிக்கவும் வேண்டாம் என்று அவர் விலக்கின ஸ்தலத்திற்கு நீ திரும்பி, அப்பம் புசித்துத் தண்ணீர் குடித்தபடியினால், உன்னுடைய பிரேதம் உன் பிதாக்களின் கல்லறையிலே சேருவதில்லை என்று கர்த்தர் சொல்லுகிறார் என்றான்.
23. அவன் போஜனபானம்பண்ணி முடிந்தபின்பு, அந்தத் தீர்க்கதரிசியைத் திருப்பிக்கொண்டுவந்தவன் அவனுக்குக் கழுதையின்மேல் சேணம்வைத்துக் கொடுத்தான்.
24. அவன் போனபிற்பாடு வழியிலே ஒரு சிங்கம் அவனுக்கு எதிர்ப்பட்டு அவனைக் கொன்றுபோட்டது; அவன் பிரேதம் வழியிலே கிடந்தது; கழுதை அதினண்டையிலே நின்றது; சிங்கமும் பிரேதத் தண்டையிலே நின்றது.
25. அந்த வழியே கடந்துவருகிற மனுஷர், வழியிலே கிடக்கிற பிரேதத்தையும், பிரேதத்தண்டையிலே நிற்கிற சிங்கத்தையும் கண்டு, கிழவனான தீர்க்கதரிசி குடியிருந்த பட்டணத்திலே வந்து சொன்னார்கள்.
26. அவனை வழியிலிருந்து திரும்பப் பண்ணின தீர்க்கதரிசி அதைக் கேட்டபோது, அவன் கர்த்தருடைய வாக்கை மீறின தேவனுடைய மனுஷன் தான், கர்த்தர் அவனுக்குச் சொன்ன வார்த்தையின்படியே, கர்த்தர் அவனை ஒரு சிங்கத்திற்கு ஒப்புக்கொடுத்தார்; அது அவனை முறித்துக் கொன்றுபோட்டது என்று சொல்லி,
27. தன் குமாரரை நோக்கி: எனக்குக் கழுதையின்மேல் சேணம்வைத்துக் கொடுங்கள் என்றான்; அவர்கள் சேணம் வைத்துக் கொடுத்தார்கள்.
28. அப்பொழுது அவன் போய், வழியிலே கிடக்கிற அவன் பிரேதத்தையும், பிரேதத்தண்டையிலே கழுதையும் சிங்கமும் நிற்கிறதையும் கண்டான்; அந்தச் சிங்கம் பிரேதத்தைத் தின்னவுமில்லை, கழுதையை முறித்துப்போடவுமில்லை.
29. அப்பொழுது கிழவனான அந்தத் தீர்க்கதரிசி தேவனுடைய மனுஷனின் பிரேதத்தை எடுத்து, அதைக் கழுதையின்மேல் வைத்து, அதற்காகத் துக்கங்கொண்டாடவும் அதை அடக்கம்பண்ணவும், அதைத் தன் பட்டணத்திற்குக் கொண்டுவந்து,
30. அவன் பிரேதத்தைத் தன்னுடைய கல்லறையிலே வைத்தான். அவனுக்காக: ஐயோ, என் சகோதரனே என்று புலம்பி, துக்கங்கொண்டாடினார்கள்.
31. அவனை அடக்கம்பண்ணினபின்பு, அவன் தன் குமாரரை நோக்கி: நான் மரிக்கும்போது, தேவனுடைய மனுஷன் அடக்கம்பண்ணப்பட்ட கல்லறையிலே என்னையும் நீங்கள் அடக்கம்பண்ணி, அவன் எலும்புகளண்டையிலே என் எலும்புகளையும் வையுங்கள்.
32. அவன் பெத்தேலில் இருக்கிற பலிபீடத்திற்கும், சமாரியாவின் பட்டணங்களில் இருக்கிற மேடைகளாகிய சகல கோவில்களுக்கும் விரோதமாகக் கூறின கர்த்தருடைய வார்த்தை நிச்சயமாய் நிறைவேறும் என்றான்.
33. இந்த நடபடிக்குப்பின்பு, யெரொபெயாம் தன் பொல்லாத வழியைவிட்டுத் திரும்பாமல், மறுபடியும் ஜனத்தில் ஈனமானவர்களை மேடைகளின் ஆசாரியராக்கினான்; எவன் மேல் அவனுக்கு மனதிருந்ததோ அவனைப் பிரதிஷ்டைப்பண்ணினான்; அப்படிப்பட்டவர்கள் மேடைகளின் ஆசாரியரானார்கள்.
34. யெரொபெயாமின் வீட்டாரை பூமியின்மேல் வைக்காமல் அதம்பண்ணி அழிக்கும்படியாக இந்தக் காரியம் அவர்களுக்குப் பாவமாயிற்று.]]></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ரொபெயாம் தூபங்காட்ட பலிபீடத்தண்டையிலே நிற்கையில், இதோ, தேவனுடைய மனுஷன் ஒருவன் கர்த்தருடைய வார்த்தையின்படியே, யூதாவிலிருந்து பெத்தேலுக்கு வந்து,
2. அந்த பலிபீடத்தை நோக்கி: பலிபீடமே பலிபீடமே, இதோ, தாவீதின் வம்சத்தில் யோசியா என்னும் பேருள்ள ஒரு குமாரன் பிறப்பான்; அவன் உன்மேல் தூபங்காட்டுகிற மேடைகளின் ஆசாரியர்களை உன்மேல் பலியிடுவான்; மனுஷரின் எலும்புகளும் உன்மேல் சுட்டெரிக்கப்படும் என்பதைக் கர்த்தர் உரைக்கிறார் என்று கர்த்தருடைய வார்த்தையைக் கூறி;
3. அன்றைய தினம் அவன் ஒரு அடையாளத்தையும் சொல்லி, இதோ, இந்தப் பலிபீடம் வெடித்து, அதின்மேலுள்ள சாம்பல் கொட்டுண்டுபோம்; கர்த்தர் உரைத்ததற்கு இதுவே அடையாளம் என்றான்.
4. பெத்தேலில் இருக்கிற அந்தப் பலிபீடத்திற்கு எதிராக தேவனுடைய மனுஷன் கூறின வார்த்தையை ராஜாவாகிய யெரொபெயாம் கேட்டபோது, அவனைப் பிடியுங்கள் என்று தன் கையைப் பலிபீடத்திலிருந்து நீட்டினான்; அவனுக்கு விரோதமாய் நீட்டின கை தன்னிடமாக முடக்கக் கூடாதபடிக்கு மரத்துப்போயிற்று.
5. தேவனுடைய மனுஷன் கர்த்தருடைய வார்த்தையால் குறித்திருந்த அடையாளத்தின்படியே பலிபீடம் வெடித்து, சாம்பல் பலிபீடத்திலிருந்து கொட்டுண்டுபோயிற்று.
6. அப்பொழுது ராஜா, தேவனுடைய மனுஷனுக்குப் பிரதியுத்தரமாக: நீ உன் தேவனாகிய கர்த்தருடைய சமுகத்தை நோக்கி வேண்டிக்கொண்டு, என் கை முன் போலிருக்கும்படிக்கு எனக்காக விண்ணப்பம்பண்ணவேண்டும் என்றான்; அப்பொழுது தேவனுடைய மனுஷன் கர்த்தருடைய சமுகத்தை நோக்கி வருந்தி விண்ணப்பம் செய்தான், ராஜாவின் கை முன்னிருந்தபடி சீர்ப்பட்டது.
7. அப்பொழுது ராஜா தேவனுடைய மனுஷனை நோக்கி: நீ என்னோடேகூட வீட்டுக்கு வந்து இளைப்பாறு; உனக்கு வெகுமானம் தருவேன் என்றான்.
8. தேவனுடைய மனுஷன் ராஜாவை நோக்கி: நீர் எனக்கு உம்முடைய வீட்டில் பாதி கொடுத்தாலும், நான் உம்மோடே வருவதில்லை, இந்த ஸ்தலத்தில் அப்பம் புசிப்பதுமில்லை, தண்ணீர் குடிப்பதுமில்லை.
9. ஏனென்றால் நீ அப்பம் புசியாமலும், தண்ணீர் குடியாமலும், போனவழியாய்த் திரும்பாமலும் இருவென்று கர்த்தர் தம்முடைய வார்த்தையால் எனக்குக் கட்டளையிட்டிருக்கிறார் என்று சொல்லி,
10. அவன் பெத்தேலுக்கு வந்தவழியாய்த் திரும்பாமல், வேறுவழியாய்ப் போய்விட்டான்.
11. கிழவனான ஒரு தீர்க்கதரிசி பெத்தேலிலே குடியிருந்தான்; அவன் குமாரர் வந்து தேவனுடைய மனுஷன் அன்றைய தினம் பெத்தேலிலே செய்த எல்லாச் செய்கைகளையும், அவன் ராஜாவோடே சொன்ன வார்த்தைகளையும் தங்கள் தகப்பனுக்கு அறிவித்தார்கள்.
12. அப்பொழுது அவர்கள் தகப்பன்: அவன் எந்த வழி போனான் என்று அவர்களைக் கேட்டான். யூதாவிலிருந்து வந்த தேவனுடைய மனுஷன் போனவழி இன்னதென்று அவன் குமாரர் பார்த்திருந்தபடியால்,
13. அவன் தன் குமாரருடனே: கழுதையின்மேல் சேணம்வைத்துக் கொடுங்கள் என்றான்; அவர்கள் கழுதையின்மேல் சேணம்வைத்துக் கொடுத்தபின், அவன் அதின்மேல் ஏறி,
14. தேவனுடைய மனுஷனைத் தொடர்ந்துபோய், ஒரு கர்வாலி மரத்தின்கீழ் உட்கார்ந்திருக்கிற அவனைக் கண்டு: யூதாவிலிருந்துவந்த தேவனுடைய மனுஷன் நீர்தானா என்று அவனைக் கேட்டதற்கு; அவன், நான் தான் என்றான்.
15. அப்பொழுது அவனை நோக்கி: என்னோடே வீட்டுக்கு வந்து அப்பம் புசியும் என்றான்.
16. அதற்கு அவன்: நான் உம்மோடே திரும்பவும் உம்மோடே உள்ளே போகவுமாட்டேன்; இந்த ஸ்தலத்திலே உம்மோடே நான் அப்பம் புசிக்கவும் தண்ணீர் குடிக்கவுமாட்டேன்.
17. ஏனென்றால் நீ அப்பம் புசியாமலும், அங்கே தண்ணீர் குடியாமலும், நீ போனவழியாய்த் திரும்பிவராமலும் இரு என்று கர்த்தருடைய வார்த்தை எனக்கு உண்டாயிருக்கிறது என்றான்.
18. அதற்கு அவன்: உம்மைப்போல நானும் தீர்க்கதரிசிதான்; அவன் அப்பம் புசித்துத் தண்ணீர் குடிக்க, நீ அவனைத் திருப்பி, உன் வீட்டுக்கு அழைத்துக் கொண்டுவா என்று ஒரு தூதன் கர்த்தருடைய வார்த்தையாக என்னோடே சொன்னான் என்று அவனிடத்தில் பொய் சொன்னான்.
19. அப்பொழுது அவன் இவனோடே திரும்பிப் போய், இவன் வீட்டிலே அப்பம் புசித்துத் தண்ணீர் குடித்தான்.
20. அவர்கள் பந்தியில் உட்கார்ந்திருக்கிறபோது, அவனைத் திருப்பிக்கொண்டு வந்த தீர்க்கதரிசிக்குக் கர்த்தருடைய வார்த்தை உண்டானதினால்,
21. அவன் யூதாவிலிருந்து வந்த தேவனுடைய மனுஷனைப் பார்த்துச் சத்தமிட்டு, உன் தேவனாகிய கர்த்தர் உனக்குக் கற்பித்த கட்டளையை நீ கைக்கொள்ளாமல் கர்த்தருடைய வாக்கை மீறி,
22. அப்பம் புசிக்கவும் தண்ணீர் குடிக்கவும் வேண்டாம் என்று அவர் விலக்கின ஸ்தலத்திற்கு நீ திரும்பி, அப்பம் புசித்துத் தண்ணீர் குடித்தபடியினால், உன்னுடைய பிரேதம் உன் பிதாக்களின் கல்லறையிலே சேருவதில்லை என்று கர்த்தர் சொல்லுகிறார் என்றான்.
23. அவன் போஜனபானம்பண்ணி முடிந்தபின்பு, அந்தத் தீர்க்கதரிசியைத் திருப்பிக்கொண்டுவந்தவன் அவனுக்குக் கழுதையின்மேல் சேணம்வைத்துக் கொடுத்தான்.
24. அவன் போனபிற்பாடு வழியிலே ஒரு சிங்கம் அவனுக்கு எதிர்ப்பட்டு அவனைக் கொன்றுபோட்டது; அவன் பிரேதம் வழியிலே கிடந்தது; கழுதை அதினண்டையிலே நின்றது; சிங்கமும் பிரேதத் தண்டையிலே நின்றது.
25. அந்த வழியே கடந்துவருகிற மனுஷர், வழியிலே கிடக்கிற பிரேதத்தையும், பிரேதத்தண்டையிலே நிற்கிற சிங்கத்தையும் கண்டு, கிழவனான தீர்க்கதரிசி குடியிருந்த பட்டணத்திலே வந்து சொன்னார்கள்.
26. அவனை வழியிலிருந்து திரும்பப் பண்ணின தீர்க்கதரிசி அதைக் கேட்டபோது, அவன் கர்த்தருடைய வாக்கை மீறின தேவனுடைய மனுஷன் தான், கர்த்தர் அவனுக்குச் சொன்ன வார்த்தையின்படியே, கர்த்தர் அவனை ஒரு சிங்கத்திற்கு ஒப்புக்கொடுத்தார்; அது அவனை முறித்துக் கொன்றுபோட்டது என்று சொல்லி,
27. தன் குமாரரை நோக்கி: எனக்குக் கழுதையின்மேல் சேணம்வைத்துக் கொடுங்கள் என்றான்; அவர்கள் சேணம் வைத்துக் கொடுத்தார்கள்.
28. அப்பொழுது அவன் போய், வழியிலே கிடக்கிற அவன் பிரேதத்தையும், பிரேதத்தண்டையிலே கழுதையும் சிங்கமும் நிற்கிறதையும் கண்டான்; அந்தச் சிங்கம் பிரேதத்தைத் தின்னவுமில்லை, கழுதையை முறித்துப்போடவுமில்லை.
29. அப்பொழுது கிழவனான அந்தத் தீர்க்கதரிசி தேவனுடைய மனுஷனின் பிரேதத்தை எடுத்து, அதைக் கழுதையின்மேல் வைத்து, அதற்காகத் துக்கங்கொண்டாடவும் அதை அடக்கம்பண்ணவும், அதைத் தன் பட்டணத்திற்குக் கொண்டுவந்து,
30. அவன் பிரேதத்தைத் தன்னுடைய கல்லறையிலே வைத்தான். அவனுக்காக: ஐயோ, என் சகோதரனே என்று புலம்பி, துக்கங்கொண்டாடினார்கள்.
31. அவனை அடக்கம்பண்ணினபின்பு, அவன் தன் குமாரரை நோக்கி: நான் மரிக்கும்போது, தேவனுடைய மனுஷன் அடக்கம்பண்ணப்பட்ட கல்லறையிலே என்னையும் நீங்கள் அடக்கம்பண்ணி, அவன் எலும்புகளண்டையிலே என் எலும்புகளையும் வையுங்கள்.
32. அவன் பெத்தேலில் இருக்கிற பலிபீடத்திற்கும், சமாரியாவின் பட்டணங்களில் இருக்கிற மேடைகளாகிய சகல கோவில்களுக்கும் விரோதமாகக் கூறின கர்த்தருடைய வார்த்தை நிச்சயமாய் நிறைவேறும் என்றான்.
33. இந்த நடபடிக்குப்பின்பு, யெரொபெயாம் தன் பொல்லாத வழியைவிட்டுத் திரும்பாமல், மறுபடியும் ஜனத்தில் ஈனமானவர்களை மேடைகளின் ஆசாரியராக்கினான்; எவன் மேல் அவனுக்கு மனதிருந்ததோ அவனைப் பிரதிஷ்டைப்பண்ணினான்; அப்படிப்பட்டவர்கள் மேடைகளின் ஆசாரியரானார்கள்.
34. யெரொபெயாமின் வீட்டாரை பூமியின்மேல் வைக்காமல் அதம்பண்ணி அழிக்கும்படியாக இந்தக் காரியம் அவர்களுக்குப் பாவமாயிற்று.]]></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ரொபெயாம் தூபங்காட்ட பலிபீடத்தண்டையிலே நிற்கையில், இதோ, தேவனுடைய மனுஷன் ஒருவன் கர்த்தருடைய வார்த்தையின்படியே, யூதாவிலிருந்து பெத்தேலுக்கு வந்து,
2. அந்த பலிபீடத்தை நோக்கி: பலிபீடமே பலிபீடமே, இதோ, தாவீதின் வம்சத்தில் யோசியா என்னும் பேருள்ள ஒரு குமாரன் பிறப்பான்; அவன் உன்மேல் தூபங்காட்டுகிற மேடைகளின் ஆசாரியர்களை உன்மேல் பலியிடுவான்; மனுஷரின் எலும்புகளும் உன்மேல் சுட்டெரிக்கப்படும் என்பதைக் கர்த்தர் உரைக்கிறார் என்று கர்த்தருடைய வார்த்தையைக் கூறி;
3. அன்றைய தினம் அவன் ஒரு அடையாளத்தையும் சொல்லி, இதோ, இந்தப் பலிபீடம் வெடித்து, அதின்மேலுள்ள சாம்பல் கொட்டுண்டுபோம்; கர்த்தர் உரைத்ததற்கு இதுவே அடையாளம் என்றான்.
4. பெத்தேலில் இருக்கிற அந்தப் பலிபீடத்திற்கு எதிராக தேவனுடைய மனுஷன் கூறின வார்த்தையை ராஜாவாகிய யெரொபெயாம் கேட்டபோது, அவனைப் பிடியுங்கள் என்று தன் கையைப் பலிபீடத்திலிருந்து நீட்டினான்; அவனுக்கு விரோதமாய் நீட்டின கை தன்னிடமாக முடக்கக் கூடாதபடிக்கு மரத்துப்போயிற்று.
5. தேவனுடைய மனுஷன் கர்த்தருடைய வார்த்தையால் குறித்திருந்த அடையாளத்தின்படியே பலிபீடம் வெடித்து, சாம்பல் பலிபீடத்திலிருந்து கொட்டுண்டுபோயிற்று.
6. அப்பொழுது ராஜா, தேவனுடைய மனுஷனுக்குப் பிரதியுத்தரமாக: நீ உன் தேவனாகிய கர்த்தருடைய சமுகத்தை நோக்கி வேண்டிக்கொண்டு, என் கை முன் போலிருக்கும்படிக்கு எனக்காக விண்ணப்பம்பண்ணவேண்டும் என்றான்; அப்பொழுது தேவனுடைய மனுஷன் கர்த்தருடைய சமுகத்தை நோக்கி வருந்தி விண்ணப்பம் செய்தான், ராஜாவின் கை முன்னிருந்தபடி சீர்ப்பட்டது.
7. அப்பொழுது ராஜா தேவனுடைய மனுஷனை நோக்கி: நீ என்னோடேகூட வீட்டுக்கு வந்து இளைப்பாறு; உனக்கு வெகுமானம் தருவேன் என்றான்.
8. தேவனுடைய மனுஷன் ராஜாவை நோக்கி: நீர் எனக்கு உம்முடைய வீட்டில் பாதி கொடுத்தாலும், நான் உம்மோடே வருவதில்லை, இந்த ஸ்தலத்தில் அப்பம் புசிப்பதுமில்லை, தண்ணீர் குடிப்பதுமில்லை.
9. ஏனென்றால் நீ அப்பம் புசியாமலும், தண்ணீர் குடியாமலும், போனவழியாய்த் திரும்பாமலும் இருவென்று கர்த்தர் தம்முடைய வார்த்தையால் எனக்குக் கட்டளையிட்டிருக்கிறார் என்று சொல்லி,
10. அவன் பெத்தேலுக்கு வந்தவழியாய்த் திரும்பாமல், வேறுவழியாய்ப் போய்விட்டான்.
11. கிழவனான ஒரு தீர்க்கதரிசி பெத்தேலிலே குடியிருந்தான்; அவன் குமாரர் வந்து தேவனுடைய மனுஷன் அன்றைய தினம் பெத்தேலிலே செய்த எல்லாச் செய்கைகளையும், அவன் ராஜாவோடே சொன்ன வார்த்தைகளையும் தங்கள் தகப்பனுக்கு அறிவித்தார்கள்.
12. அப்பொழுது அவர்கள் தகப்பன்: அவன் எந்த வழி போனான் என்று அவர்களைக் கேட்டான். யூதாவிலிருந்து வந்த தேவனுடைய மனுஷன் போனவழி இன்னதென்று அவன் குமாரர் பார்த்திருந்தபடியால்,
13. அவன் தன் குமாரருடனே: கழுதையின்மேல் சேணம்வைத்துக் கொடுங்கள் என்றான்; அவர்கள் கழுதையின்மேல் சேணம்வைத்துக் கொடுத்தபின், அவன் அதின்மேல் ஏறி,
14. தேவனுடைய மனுஷனைத் தொடர்ந்துபோய், ஒரு கர்வாலி மரத்தின்கீழ் உட்கார்ந்திருக்கிற அவனைக் கண்டு: யூதாவிலிருந்துவந்த தேவனுடைய மனுஷன் நீர்தானா என்று அவனைக் கேட்டதற்கு; அவன், நான் தான் என்றான்.
15. அப்பொழுது அவனை நோக்கி: என்னோடே வீட்டுக்கு வந்து அப்பம் புசியும் என்றான்.
16. அதற்கு அவன்: நான் உம்மோடே திரும்பவும் உம்மோடே உள்ளே போகவுமாட்டேன்; இந்த ஸ்தலத்திலே உம்மோடே நான் அப்பம் புசிக்கவும் தண்ணீர் குடிக்கவுமாட்டேன்.
17. ஏனென்றால் நீ அப்பம் புசியாமலும், அங்கே தண்ணீர் குடியாமலும், நீ போனவழியாய்த் திரும்பிவராமலும் இரு என்று கர்த்தருடைய வார்த்தை எனக்கு உண்டாயிருக்கிறது என்றான்.
18. அதற்கு அவன்: உம்மைப்போல நானும் தீர்க்கதரிசிதான்; அவன் அப்பம் புசித்துத் தண்ணீர் குடிக்க, நீ அவனைத் திருப்பி, உன் வீட்டுக்கு அழைத்துக் கொண்டுவா என்று ஒரு தூதன் கர்த்தருடைய வார்த்தையாக என்னோடே சொன்னான் என்று அவனிடத்தில் பொய் சொன்னான்.
19. அப்பொழுது அவன் இவனோடே திரும்பிப் போய், இவன் வீட்டிலே அப்பம் புசித்துத் தண்ணீர் குடித்தான்.
20. அவர்கள் பந்தியில் உட்கார்ந்திருக்கிறபோது, அவனைத் திருப்பிக்கொண்டு வந்த தீர்க்கதரிசிக்குக் கர்த்தருடைய வார்த்தை உண்டானதினால்,
21. அவன் யூதாவிலிருந்து வந்த தேவனுடைய மனுஷனைப் பார்த்துச் சத்தமிட்டு, உன் தேவனாகிய கர்த்தர் உனக்குக் கற்பித்த கட்டளையை நீ கைக்கொள்ளாமல் கர்த்தருடைய வாக்கை மீறி,
22. அப்பம் புசிக்கவும் தண்ணீர் குடிக்கவும் வேண்டாம் என்று அவர் விலக்கின ஸ்தலத்திற்கு நீ திரும்பி, அப்பம் புசித்துத் தண்ணீர் குடித்தபடியினால், உன்னுடைய பிரேதம் உன் பிதாக்களின் கல்லறையிலே சேருவதில்லை என்று கர்த்தர் சொல்லுகிறார் என்றான்.
23. அவன் போஜனபானம்பண்ணி முடிந்தபின்பு, அந்தத் தீர்க்கதரிசியைத் திருப்பிக்கொண்டுவந்தவன் அவனுக்குக் கழுதையின்மேல் சேணம்வைத்துக் கொடுத்தான்.
24. அவன் போனபிற்பாடு வழியிலே ஒரு சிங்கம் அவனுக்கு எதிர்ப்பட்டு அவனைக் கொன்றுபோட்டது; அவன் பிரேதம் வழியிலே கிடந்தது; கழுதை அதினண்டையிலே நின்றது; சிங்கமும் பிரேதத் தண்டையிலே நின்றது.
25. அந்த வழியே கடந்துவருகிற மனுஷர், வழியிலே கிடக்கிற பிரேதத்தையும், பிரேதத்தண்டையிலே நிற்கிற சிங்கத்தையும் கண்டு, கிழவனான தீர்க்கதரிசி குடியிருந்த பட்டணத்திலே வந்து சொன்னார்கள்.
26. அவனை வழியிலிருந்து திரும்பப் பண்ணின தீர்க்கதரிசி அதைக் கேட்டபோது, அவன் கர்த்தருடைய வாக்கை மீறின தேவனுடைய மனுஷன் தான், கர்த்தர் அவனுக்குச் சொன்ன வார்த்தையின்படியே, கர்த்தர் அவனை ஒரு சிங்கத்திற்கு ஒப்புக்கொடுத்தார்; அது அவனை முறித்துக் கொன்றுபோட்டது என்று சொல்லி,
27. தன் குமாரரை நோக்கி: எனக்குக் கழுதையின்மேல் சேணம்வைத்துக் கொடுங்கள் என்றான்; அவர்கள் சேணம் வைத்துக் கொடுத்தார்கள்.
28. அப்பொழுது அவன் போய், வழியிலே கிடக்கிற அவன் பிரேதத்தையும், பிரேதத்தண்டையிலே கழுதையும் சிங்கமும் நிற்கிறதையும் கண்டான்; அந்தச் சிங்கம் பிரேதத்தைத் தின்னவுமில்லை, கழுதையை முறித்துப்போடவுமில்லை.
29. அப்பொழுது கிழவனான அந்தத் தீர்க்கதரிசி தேவனுடைய மனுஷனின் பிரேதத்தை எடுத்து, அதைக் கழுதையின்மேல் வைத்து, அதற்காகத் துக்கங்கொண்டாடவும் அதை அடக்கம்பண்ணவும், அதைத் தன் பட்டணத்திற்குக் கொண்டுவந்து,
30. அவன் பிரேதத்தைத் தன்னுடைய கல்லறையிலே வைத்தான். அவனுக்காக: ஐயோ, என் சகோதரனே என்று புலம்பி, துக்கங்கொண்டாடினார்கள்.
31. அவனை அடக்கம்பண்ணினபின்பு, அவன் தன் குமாரரை நோக்கி: நான் மரிக்கும்போது, தேவனுடைய மனுஷன் அடக்கம்பண்ணப்பட்ட கல்லறையிலே என்னையும் நீங்கள் அடக்கம்பண்ணி, அவன் எலும்புகளண்டையிலே என் எலும்புகளையும் வையுங்கள்.
32. அவன் பெத்தேலில் இருக்கிற பலிபீடத்திற்கும், சமாரியாவின் பட்டணங்களில் இருக்கிற மேடைகளாகிய சகல கோவில்களுக்கும் விரோதமாகக் கூறின கர்த்தருடைய வார்த்தை நிச்சயமாய் நிறைவேறும் என்றான்.
33. இந்த நடபடிக்குப்பின்பு, யெரொபெயாம் தன் பொல்லாத வழியைவிட்டுத் திரும்பாமல், மறுபடியும் ஜனத்தில் ஈனமானவர்களை மேடைகளின் ஆசாரியராக்கினான்; எவன் மேல் அவனுக்கு மனதிருந்ததோ அவனைப் பிரதிஷ்டைப்பண்ணினான்; அப்படிப்பட்டவர்கள் மேடைகளின் ஆசாரியரானார்கள்.
34. யெரொபெயாமின் வீட்டாரை பூமியின்மேல் வைக்காமல் அதம்பண்ணி அழிக்கும்படியாக இந்தக் காரியம் அவர்களுக்குப் பாவமாயிற்று.]]></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ரொபெயாம் தூபங்காட்ட பலிபீடத்தண்டையிலே நிற்கையில், இதோ, தேவனுடைய மனுஷன் ஒருவன் கர்த்தருடைய வார்த்தையின்படியே, யூதாவிலிருந்து பெத்தேலுக்கு வந்து,
2. அந்த பலிபீடத்தை நோக்கி: பலிபீடமே பலிபீடமே, இதோ, தாவீதின் வம்சத்தில் யோசியா என்னும் பேருள்ள ஒரு குமாரன் பிறப்பான்; அவன் உன்மேல் தூபங்காட்டுகிற மேடைகளின் ஆசாரியர்களை உன்மேல் பலியிடுவான்; மனுஷரின் எலும்புகளும் உன்மேல் சுட்டெரிக்கப்படும் என்பதைக் கர்த்தர் உரைக்கிறார் என்று கர்த்தருடைய வார்த்தையைக் கூறி;
3. அன்றைய தினம் அவன் ஒரு அடையாளத்தையும் சொல்லி, இதோ, இந்தப் பலிபீடம் வெடித்து, அதின்மேலுள்ள சாம்பல் கொட்டுண்டுபோம்; கர்த்தர் உரைத்ததற்கு இதுவே அடையாளம் என்றான்.
4. பெத்தேலில் இருக்கிற அந்தப் பலிபீடத்திற்கு எதிராக தேவனுடைய மனுஷன் கூறின வார்த்தையை ராஜாவாகிய யெரொபெயாம் கேட்டபோது, அவனைப் பிடியுங்கள் என்று தன் கையைப் பலிபீடத்திலிருந்து நீட்டினான்; அவனுக்கு விரோதமாய் நீட்டின கை தன்னிடமாக முடக்கக் கூடாதபடிக்கு மரத்துப்போயிற்று.
5. தேவனுடைய மனுஷன் கர்த்தருடைய வார்த்தையால் குறித்திருந்த அடையாளத்தின்படியே பலிபீடம் வெடித்து, சாம்பல் பலிபீடத்திலிருந்து கொட்டுண்டுபோயிற்று.
6. அப்பொழுது ராஜா, தேவனுடைய மனுஷனுக்குப் பிரதியுத்தரமாக: நீ உன் தேவனாகிய கர்த்தருடைய சமுகத்தை நோக்கி வேண்டிக்கொண்டு, என் கை முன் போலிருக்கும்படிக்கு எனக்காக விண்ணப்பம்பண்ணவேண்டும் என்றான்; அப்பொழுது தேவனுடைய மனுஷன் கர்த்தருடைய சமுகத்தை நோக்கி வருந்தி விண்ணப்பம் செய்தான், ராஜாவின் கை முன்னிருந்தபடி சீர்ப்பட்டது.
7. அப்பொழுது ராஜா தேவனுடைய மனுஷனை நோக்கி: நீ என்னோடேகூட வீட்டுக்கு வந்து இளைப்பாறு; உனக்கு வெகுமானம் தருவேன் என்றான்.
8. தேவனுடைய மனுஷன் ராஜாவை நோக்கி: நீர் எனக்கு உம்முடைய வீட்டில் பாதி கொடுத்தாலும், நான் உம்மோடே வருவதில்லை, இந்த ஸ்தலத்தில் அப்பம் புசிப்பதுமில்லை, தண்ணீர் குடிப்பதுமில்லை.
9. ஏனென்றால் நீ அப்பம் புசியாமலும், தண்ணீர் குடியாமலும், போனவழியாய்த் திரும்பாமலும் இருவென்று கர்த்தர் தம்முடைய வார்த்தையால் எனக்குக் கட்டளையிட்டிருக்கிறார் என்று சொல்லி,
10. அவன் பெத்தேலுக்கு வந்தவழியாய்த் திரும்பாமல், வேறுவழியாய்ப் போய்விட்டான்.
11. கிழவனான ஒரு தீர்க்கதரிசி பெத்தேலிலே குடியிருந்தான்; அவன் குமாரர் வந்து தேவனுடைய மனுஷன் அன்றைய தினம் பெத்தேலிலே செய்த எல்லாச் செய்கைகளையும், அவன் ராஜாவோடே சொன்ன வார்த்தைகளையும் தங்கள் தகப்பனுக்கு அறிவித்தார்கள்.
12. அப்பொழுது அவர்கள் தகப்பன்: அவன் எந்த வழி போனான் என்று அவர்களைக் கேட்டான். யூதாவிலிருந்து வந்த தேவனுடைய மனுஷன் போனவழி இன்னதென்று அவன் குமாரர் பார்த்திருந்தபடியால்,
13. அவன் தன் குமாரருடனே: கழுதையின்மேல் சேணம்வைத்துக் கொடுங்கள் என்றான்; அவர்கள் கழுதையின்மேல் சேணம்வைத்துக் கொடுத்தபின், அவன் அதின்மேல் ஏறி,
14. தேவனுடைய மனுஷனைத் தொடர்ந்துபோய், ஒரு கர்வாலி மரத்தின்கீழ் உட்கார்ந்திருக்கிற அவனைக் கண்டு: யூதாவிலிருந்துவந்த தேவனுடைய மனுஷன் நீர்தானா என்று அவனைக் கேட்டதற்கு; அவன், நான் தான் என்றான்.
15. அப்பொழுது அவனை நோக்கி: என்னோடே வீட்டுக்கு வந்து அப்பம் புசியும் என்றான்.
16. அதற்கு அவன்: நான் உம்மோடே திரும்பவும் உம்மோடே உள்ளே போகவுமாட்டேன்; இந்த ஸ்தலத்திலே உம்மோடே நான் அப்பம் புசிக்கவும் தண்ணீர் குடிக்கவுமாட்டேன்.
17. ஏனென்றால் நீ அப்பம் புசியாமலும், அங்கே தண்ணீர் குடியாமலும், நீ போனவழியாய்த் திரும்பிவராமலும் இரு என்று கர்த்தருடைய வார்த்தை எனக்கு உண்டாயிருக்கிறது என்றான்.
18. அதற்கு அவன்: உம்மைப்போல நானும் தீர்க்கதரிசிதான்; அவன் அப்பம் புசித்துத் தண்ணீர் குடிக்க, நீ அவனைத் திருப்பி, உன் வீட்டுக்கு அழைத்துக் கொண்டுவா என்று ஒரு தூதன் கர்த்தருடைய வார்த்தையாக என்னோடே சொன்னான் என்று அவனிடத்தில் பொய் சொன்னான்.
19. அப்பொழுது அவன் இவனோடே திரும்பிப் போய், இவன் வீட்டிலே அப்பம் புசித்துத் தண்ணீர் குடித்தான்.
20. அவர்கள் பந்தியில் உட்கார்ந்திருக்கிறபோது, அவனைத் திருப்பிக்கொண்டு வந்த தீர்க்கதரிசிக்குக் கர்த்தருடைய வார்த்தை உண்டானதினால்,
21. அவன் யூதாவிலிருந்து வந்த தேவனுடைய மனுஷனைப் பார்த்துச் சத்தமிட்டு, உன் தேவனாகிய கர்த்தர் உனக்குக் கற்பித்த கட்டளையை நீ கைக்கொள்ளாமல் கர்த்தருடைய வாக்கை மீறி,
22. அப்பம் புசிக்கவும் தண்ணீர் குடிக்கவும் வேண்டாம் என்று அவர் விலக்கின ஸ்தலத்திற்கு நீ திரும்பி, அப்பம் புசித்துத் தண்ணீர் குடித்தபடியினால், உன்னுடைய பிரேதம் உன் பிதாக்களின் கல்லறையிலே சேருவதில்லை என்று கர்த்தர் சொல்லுகிறார் என்றான்.
23. அவன் போஜனபானம்பண்ணி முடிந்தபின்பு, அந்தத் தீர்க்கதரிசியைத் திருப்பிக்கொண்டுவந்தவன் அவனுக்குக் கழுதையின்மேல் சேணம்வைத்துக் கொடுத்தான்.
24. அவன் போனபிற்பாடு வழியிலே ஒரு சிங்கம் அவனுக்கு எதிர்ப்பட்டு அவனைக் கொன்றுபோட்டது; அவன் பிரேதம் வழியிலே கிடந்தது; கழுதை அதினண்டையிலே நின்றது; சிங்கமும் பிரேதத் தண்டையிலே நின்றது.
25. அந்த வழியே கடந்துவருகிற மனுஷர், வழியிலே கிடக்கிற பிரேதத்தையும், பிரேதத்தண்டையிலே நிற்கிற சிங்கத்தையும் கண்டு, கிழவனான தீர்க்கதரிசி குடியிருந்த பட்டணத்திலே வந்து சொன்னார்கள்.
26. அவனை வழியிலிருந்து திரும்பப் பண்ணின தீர்க்கதரிசி அதைக் கேட்டபோது, அவன் கர்த்தருடைய வாக்கை மீறின தேவனுடைய மனுஷன் தான், கர்த்தர் அவனுக்குச் சொன்ன வார்த்தையின்படியே, கர்த்தர் அவனை ஒரு சிங்கத்திற்கு ஒப்புக்கொடுத்தார்; அது அவனை முறித்துக் கொன்றுபோட்டது என்று சொல்லி,
27. தன் குமாரரை நோக்கி: எனக்குக் கழுதையின்மேல் சேணம்வைத்துக் கொடுங்கள் என்றான்; அவர்கள் சேணம் வைத்துக் கொடுத்தார்கள்.
28. அப்பொழுது அவன் போய், வழியிலே கிடக்கிற அவன் பிரேதத்தையும், பிரேதத்தண்டையிலே கழுதையும் சிங்கமும் நிற்கிறதையும் கண்டான்; அந்தச் சிங்கம் பிரேதத்தைத் தின்னவுமில்லை, கழுதையை முறித்துப்போடவுமில்லை.
29. அப்பொழுது கிழவனான அந்தத் தீர்க்கதரிசி தேவனுடைய மனுஷனின் பிரேதத்தை எடுத்து, அதைக் கழுதையின்மேல் வைத்து, அதற்காகத் துக்கங்கொண்டாடவும் அதை அடக்கம்பண்ணவும், அதைத் தன் பட்டணத்திற்குக் கொண்டுவந்து,
30. அவன் பிரேதத்தைத் தன்னுடைய கல்லறையிலே வைத்தான். அவனுக்காக: ஐயோ, என் சகோதரனே என்று புலம்பி, துக்கங்கொண்டாடினார்கள்.
31. அவனை அடக்கம்பண்ணினபின்பு, அவன் தன் குமாரரை நோக்கி: நான் மரிக்கும்போது, தேவனுடைய மனுஷன் அடக்கம்பண்ணப்பட்ட கல்லறையிலே என்னையும் நீங்கள் அடக்கம்பண்ணி, அவன் எலும்புகளண்டையிலே என் எலும்புகளையும் வையுங்கள்.
32. அவன் பெத்தேலில் இருக்கிற பலிபீடத்திற்கும், சமாரியாவின் பட்டணங்களில் இருக்கிற மேடைகளாகிய சகல கோவில்களுக்கும் விரோதமாகக் கூறின கர்த்தருடைய வார்த்தை நிச்சயமாய் நிறைவேறும் என்றான்.
33. இந்த நடபடிக்குப்பின்பு, யெரொபெயாம் தன் பொல்லாத வழியைவிட்டுத் திரும்பாமல், மறுபடியும் ஜனத்தில் ஈனமானவர்களை மேடைகளின் ஆசாரியராக்கினான்; எவன் மேல் அவனுக்கு மனதிருந்ததோ அவனைப் பிரதிஷ்டைப்பண்ணினான்; அப்படிப்பட்டவர்கள் மேடைகளின் ஆசாரியரானார்கள்.
34. யெரொபெயாமின் வீட்டாரை பூமியின்மேல் வைக்காமல் அதம்பண்ணி அழிக்கும்படியாக இந்தக் காரியம் அவர்களுக்குப் பாவமாயிற்று.]]></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ரொபெயாம் தூபங்காட்ட பலிபீடத்தண்டையிலே நிற்கையில், இதோ, தேவனுடைய மனுஷன் ஒருவன் கர்த்தருடைய வார்த்தையின்படியே, யூதாவிலிருந்து பெத்தேலுக்கு வந்து,
2. அந்த பலிபீடத்தை நோக்கி: பலிபீடமே பலிபீடமே, இதோ, தாவீதின் வம்சத்தில் யோசியா என்னும் பேருள்ள ஒரு குமாரன் பிறப்பான்; அவன் உன்மேல் தூபங்காட்டுகிற மேடைகளின் ஆசாரியர்களை உன்மேல் பலியிடுவான்; மனுஷரின் எலும்புகளும் உன்மேல் சுட்டெரிக்கப்படும் என்பதைக் கர்த்தர் உரைக்கிறார் என்று கர்த்தருடைய வார்த்தையைக் கூறி;
3. அன்றைய தினம் அவன் ஒரு அடையாளத்தையும் சொல்லி, இதோ, இந்தப் பலிபீடம் வெடித்து, அதின்மேலுள்ள சாம்பல் கொட்டுண்டுபோம்; கர்த்தர் உரைத்ததற்கு இதுவே அடையாளம் என்றான்.
4. பெத்தேலில் இருக்கிற அந்தப் பலிபீடத்திற்கு எதிராக தேவனுடைய மனுஷன் கூறின வார்த்தையை ராஜாவாகிய யெரொபெயாம் கேட்டபோது, அவனைப் பிடியுங்கள் என்று தன் கையைப் பலிபீடத்திலிருந்து நீட்டினான்; அவனுக்கு விரோதமாய் நீட்டின கை தன்னிடமாக முடக்கக் கூடாதபடிக்கு மரத்துப்போயிற்று.
5. தேவனுடைய மனுஷன் கர்த்தருடைய வார்த்தையால் குறித்திருந்த அடையாளத்தின்படியே பலிபீடம் வெடித்து, சாம்பல் பலிபீடத்திலிருந்து கொட்டுண்டுபோயிற்று.
6. அப்பொழுது ராஜா, தேவனுடைய மனுஷனுக்குப் பிரதியுத்தரமாக: நீ உன் தேவனாகிய கர்த்தருடைய சமுகத்தை நோக்கி வேண்டிக்கொண்டு, என் கை முன் போலிருக்கும்படிக்கு எனக்காக விண்ணப்பம்பண்ணவேண்டும் என்றான்; அப்பொழுது தேவனுடைய மனுஷன் கர்த்தருடைய சமுகத்தை நோக்கி வருந்தி விண்ணப்பம் செய்தான், ராஜாவின் கை முன்னிருந்தபடி சீர்ப்பட்டது.
7. அப்பொழுது ராஜா தேவனுடைய மனுஷனை நோக்கி: நீ என்னோடேகூட வீட்டுக்கு வந்து இளைப்பாறு; உனக்கு வெகுமானம் தருவேன் என்றான்.
8. தேவனுடைய மனுஷன் ராஜாவை நோக்கி: நீர் எனக்கு உம்முடைய வீட்டில் பாதி கொடுத்தாலும், நான் உம்மோடே வருவதில்லை, இந்த ஸ்தலத்தில் அப்பம் புசிப்பதுமில்லை, தண்ணீர் குடிப்பதுமில்லை.
9. ஏனென்றால் நீ அப்பம் புசியாமலும், தண்ணீர் குடியாமலும், போனவழியாய்த் திரும்பாமலும் இருவென்று கர்த்தர் தம்முடைய வார்த்தையால் எனக்குக் கட்டளையிட்டிருக்கிறார் என்று சொல்லி,
10. அவன் பெத்தேலுக்கு வந்தவழியாய்த் திரும்பாமல், வேறுவழியாய்ப் போய்விட்டான்.
11. கிழவனான ஒரு தீர்க்கதரிசி பெத்தேலிலே குடியிருந்தான்; அவன் குமாரர் வந்து தேவனுடைய மனுஷன் அன்றைய தினம் பெத்தேலிலே செய்த எல்லாச் செய்கைகளையும், அவன் ராஜாவோடே சொன்ன வார்த்தைகளையும் தங்கள் தகப்பனுக்கு அறிவித்தார்கள்.
12. அப்பொழுது அவர்கள் தகப்பன்: அவன் எந்த வழி போனான் என்று அவர்களைக் கேட்டான். யூதாவிலிருந்து வந்த தேவனுடைய மனுஷன் போனவழி இன்னதென்று அவன் குமாரர் பார்த்திருந்தபடியால்,
13. அவன் தன் குமாரருடனே: கழுதையின்மேல் சேணம்வைத்துக் கொடுங்கள் என்றான்; அவர்கள் கழுதையின்மேல் சேணம்வைத்துக் கொடுத்தபின், அவன் அதின்மேல் ஏறி,
14. தேவனுடைய மனுஷனைத் தொடர்ந்துபோய், ஒரு கர்வாலி மரத்தின்கீழ் உட்கார்ந்திருக்கிற அவனைக் கண்டு: யூதாவிலிருந்துவந்த தேவனுடைய மனுஷன் நீர்தானா என்று அவனைக் கேட்டதற்கு; அவன், நான் தான் என்றான்.
15. அப்பொழுது அவனை நோக்கி: என்னோடே வீட்டுக்கு வந்து அப்பம் புசியும் என்றான்.
16. அதற்கு அவன்: நான் உம்மோடே திரும்பவும் உம்மோடே உள்ளே போகவுமாட்டேன்; இந்த ஸ்தலத்திலே உம்மோடே நான் அப்பம் புசிக்கவும் தண்ணீர் குடிக்கவுமாட்டேன்.
17. ஏனென்றால் நீ அப்பம் புசியாமலும், அங்கே தண்ணீர் குடியாமலும், நீ போனவழியாய்த் திரும்பிவராமலும் இரு என்று கர்த்தருடைய வார்த்தை எனக்கு உண்டாயிருக்கிறது என்றான்.
18. அதற்கு அவன்: உம்மைப்போல நானும் தீர்க்கதரிசிதான்; அவன் அப்பம் புசித்துத் தண்ணீர் குடிக்க, நீ அவனைத் திருப்பி, உன் வீட்டுக்கு அழைத்துக் கொண்டுவா என்று ஒரு தூதன் கர்த்தருடைய வார்த்தையாக என்னோடே சொன்னான் என்று அவனிடத்தில் பொய் சொன்னான்.
19. அப்பொழுது அவன் இவனோடே திரும்பிப் போய், இவன் வீட்டிலே அப்பம் புசித்துத் தண்ணீர் குடித்தான்.
20. அவர்கள் பந்தியில் உட்கார்ந்திருக்கிறபோது, அவனைத் திருப்பிக்கொண்டு வந்த தீர்க்கதரிசிக்குக் கர்த்தருடைய வார்த்தை உண்டானதினால்,
21. அவன் யூதாவிலிருந்து வந்த தேவனுடைய மனுஷனைப் பார்த்துச் சத்தமிட்டு, உன் தேவனாகிய கர்த்தர் உனக்குக் கற்பித்த கட்டளையை நீ கைக்கொள்ளாமல் கர்த்தருடைய வாக்கை மீறி,
22. அப்பம் புசிக்கவும் தண்ணீர் குடிக்கவும் வேண்டாம் என்று அவர் விலக்கின ஸ்தலத்திற்கு நீ திரும்பி, அப்பம் புசித்துத் தண்ணீர் குடித்தபடியினால், உன்னுடைய பிரேதம் உன் பிதாக்களின் கல்லறையிலே சேருவதில்லை என்று கர்த்தர் சொல்லுகிறார் என்றான்.
23. அவன் போஜனபானம்பண்ணி முடிந்தபின்பு, அந்தத் தீர்க்கதரிசியைத் திருப்பிக்கொண்டுவந்தவன் அவனுக்குக் கழுதையின்மேல் சேணம்வைத்துக் கொடுத்தான்.
24. அவன் போனபிற்பாடு வழியிலே ஒரு சிங்கம் அவனுக்கு எதிர்ப்பட்டு அவனைக் கொன்றுபோட்டது; அவன் பிரேதம் வழியிலே கிடந்தது; கழுதை அதினண்டையிலே நின்றது; சிங்கமும் பிரேதத் தண்டையிலே நின்றது.
25. அந்த வழியே கடந்துவருகிற மனுஷர், வழியிலே கிடக்கிற பிரேதத்தையும், பிரேதத்தண்டையிலே நிற்கிற சிங்கத்தையும் கண்டு, கிழவனான தீர்க்கதரிசி குடியிருந்த பட்டணத்திலே வந்து சொன்னார்கள்.
26. அவனை வழியிலிருந்து திரும்பப் பண்ணின தீர்க்கதரிசி அதைக் கேட்டபோது, அவன் கர்த்தருடைய வாக்கை மீறின தேவனுடைய மனுஷன் தான், கர்த்தர் அவனுக்குச் சொன்ன வார்த்தையின்படியே, கர்த்தர் அவனை ஒரு சிங்கத்திற்கு ஒப்புக்கொடுத்தார்; அது அவனை முறித்துக் கொன்றுபோட்டது என்று சொல்லி,
27. தன் குமாரரை நோக்கி: எனக்குக் கழுதையின்மேல் சேணம்வைத்துக் கொடுங்கள் என்றான்; அவர்கள் சேணம் வைத்துக் கொடுத்தார்கள்.
28. அப்பொழுது அவன் போய், வழியிலே கிடக்கிற அவன் பிரேதத்தையும், பிரேதத்தண்டையிலே கழுதையும் சிங்கமும் நிற்கிறதையும் கண்டான்; அந்தச் சிங்கம் பிரேதத்தைத் தின்னவுமில்லை, கழுதையை முறித்துப்போடவுமில்லை.
29. அப்பொழுது கிழவனான அந்தத் தீர்க்கதரிசி தேவனுடைய மனுஷனின் பிரேதத்தை எடுத்து, அதைக் கழுதையின்மேல் வைத்து, அதற்காகத் துக்கங்கொண்டாடவும் அதை அடக்கம்பண்ணவும், அதைத் தன் பட்டணத்திற்குக் கொண்டுவந்து,
30. அவன் பிரேதத்தைத் தன்னுடைய கல்லறையிலே வைத்தான். அவனுக்காக: ஐயோ, என் சகோதரனே என்று புலம்பி, துக்கங்கொண்டாடினார்கள்.
31. அவனை அடக்கம்பண்ணினபின்பு, அவன் தன் குமாரரை நோக்கி: நான் மரிக்கும்போது, தேவனுடைய மனுஷன் அடக்கம்பண்ணப்பட்ட கல்லறையிலே என்னையும் நீங்கள் அடக்கம்பண்ணி, அவன் எலும்புகளண்டையிலே என் எலும்புகளையும் வையுங்கள்.
32. அவன் பெத்தேலில் இருக்கிற பலிபீடத்திற்கும், சமாரியாவின் பட்டணங்களில் இருக்கிற மேடைகளாகிய சகல கோவில்களுக்கும் விரோதமாகக் கூறின கர்த்தருடைய வார்த்தை நிச்சயமாய் நிறைவேறும் என்றான்.
33. இந்த நடபடிக்குப்பின்பு, யெரொபெயாம் தன் பொல்லாத வழியைவிட்டுத் திரும்பாமல், மறுபடியும் ஜனத்தில் ஈனமானவர்களை மேடைகளின் ஆசாரியராக்கினான்; எவன் மேல் அவனுக்கு மனதிருந்ததோ அவனைப் பிரதிஷ்டைப்பண்ணினான்; அப்படிப்பட்டவர்கள் மேடைகளின் ஆசாரியரானார்கள்.
34. யெரொபெயாமின் வீட்டாரை பூமியின்மேல் வைக்காமல் அதம்பண்ணி அழிக்கும்படியாக இந்தக் காரியம் அவர்களுக்குப் பாவமாயிற்று.]]></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ரொபெயாம் தூபங்காட்ட பலிபீடத்தண்டையிலே நிற்கையில், இதோ, தேவனுடைய மனுஷன் ஒருவன் கர்த்தருடைய வார்த்தையின்படியே, யூதாவிலிருந்து பெத்தேலுக்கு வந்து,
2. அந்த பலிபீடத்தை நோக்கி: பலிபீடமே பலிபீடமே, இதோ, தாவீதின் வம்சத்தில் யோசியா என்னும் பேருள்ள ஒரு குமாரன் பிறப்பான்; அவன் உன்மேல் தூபங்காட்டுகிற மேடைகளின் ஆசாரியர்களை உன்மேல் பலியிடுவான்; மனுஷரின் எலும்புகளும் உன்மேல் சுட்டெரிக்கப்படும் என்பதைக் கர்த்தர் உரைக்கிறார் என்று கர்த்தருடைய வார்த்தையைக் கூறி;
3. அன்றைய தினம் அவன் ஒரு அடையாளத்தையும் சொல்லி, இதோ, இந்தப் பலிபீடம் வெடித்து, அதின்மேலுள்ள சாம்பல் கொட்டுண்டுபோம்; கர்த்தர் உரைத்ததற்கு இதுவே அடையாளம் என்றான்.
4. பெத்தேலில் இருக்கிற அந்தப் பலிபீடத்திற்கு எதிராக தேவனுடைய மனுஷன் கூறின வார்த்தையை ராஜாவாகிய யெரொபெயாம் கேட்டபோது, அவனைப் பிடியுங்கள் என்று தன் கையைப் பலிபீடத்திலிருந்து நீட்டினான்; அவனுக்கு விரோதமாய் நீட்டின கை தன்னிடமாக முடக்கக் கூடாதபடிக்கு மரத்துப்போயிற்று.
5. தேவனுடைய மனுஷன் கர்த்தருடைய வார்த்தையால் குறித்திருந்த அடையாளத்தின்படியே பலிபீடம் வெடித்து, சாம்பல் பலிபீடத்திலிருந்து கொட்டுண்டுபோயிற்று.
6. அப்பொழுது ராஜா, தேவனுடைய மனுஷனுக்குப் பிரதியுத்தரமாக: நீ உன் தேவனாகிய கர்த்தருடைய சமுகத்தை நோக்கி வேண்டிக்கொண்டு, என் கை முன் போலிருக்கும்படிக்கு எனக்காக விண்ணப்பம்பண்ணவேண்டும் என்றான்; அப்பொழுது தேவனுடைய மனுஷன் கர்த்தருடைய சமுகத்தை நோக்கி வருந்தி விண்ணப்பம் செய்தான், ராஜாவின் கை முன்னிருந்தபடி சீர்ப்பட்டது.
7. அப்பொழுது ராஜா தேவனுடைய மனுஷனை நோக்கி: நீ என்னோடேகூட வீட்டுக்கு வந்து இளைப்பாறு; உனக்கு வெகுமானம் தருவேன் என்றான்.
8. தேவனுடைய மனுஷன் ராஜாவை நோக்கி: நீர் எனக்கு உம்முடைய வீட்டில் பாதி கொடுத்தாலும், நான் உம்மோடே வருவதில்லை, இந்த ஸ்தலத்தில் அப்பம் புசிப்பதுமில்லை, தண்ணீர் குடிப்பதுமில்லை.
9. ஏனென்றால் நீ அப்பம் புசியாமலும், தண்ணீர் குடியாமலும், போனவழியாய்த் திரும்பாமலும் இருவென்று கர்த்தர் தம்முடைய வார்த்தையால் எனக்குக் கட்டளையிட்டிருக்கிறார் என்று சொல்லி,
10. அவன் பெத்தேலுக்கு வந்தவழியாய்த் திரும்பாமல், வேறுவழியாய்ப் போய்விட்டான்.
11. கிழவனான ஒரு தீர்க்கதரிசி பெத்தேலிலே குடியிருந்தான்; அவன் குமாரர் வந்து தேவனுடைய மனுஷன் அன்றைய தினம் பெத்தேலிலே செய்த எல்லாச் செய்கைகளையும், அவன் ராஜாவோடே சொன்ன வார்த்தைகளையும் தங்கள் தகப்பனுக்கு அறிவித்தார்கள்.
12. அப்பொழுது அவர்கள் தகப்பன்: அவன் எந்த வழி போனான் என்று அவர்களைக் கேட்டான். யூதாவிலிருந்து வந்த தேவனுடைய மனுஷன் போனவழி இன்னதென்று அவன் குமாரர் பார்த்திருந்தபடியால்,
13. அவன் தன் குமாரருடனே: கழுதையின்மேல் சேணம்வைத்துக் கொடுங்கள் என்றான்; அவர்கள் கழுதையின்மேல் சேணம்வைத்துக் கொடுத்தபின், அவன் அதின்மேல் ஏறி,
14. தேவனுடைய மனுஷனைத் தொடர்ந்துபோய், ஒரு கர்வாலி மரத்தின்கீழ் உட்கார்ந்திருக்கிற அவனைக் கண்டு: யூதாவிலிருந்துவந்த தேவனுடைய மனுஷன் நீர்தானா என்று அவனைக் கேட்டதற்கு; அவன், நான் தான் என்றான்.
15. அப்பொழுது அவனை நோக்கி: என்னோடே வீட்டுக்கு வந்து அப்பம் புசியும் என்றான்.
16. அதற்கு அவன்: நான் உம்மோடே திரும்பவும் உம்மோடே உள்ளே போகவுமாட்டேன்; இந்த ஸ்தலத்திலே உம்மோடே நான் அப்பம் புசிக்கவும் தண்ணீர் குடிக்கவுமாட்டேன்.
17. ஏனென்றால் நீ அப்பம் புசியாமலும், அங்கே தண்ணீர் குடியாமலும், நீ போனவழியாய்த் திரும்பிவராமலும் இரு என்று கர்த்தருடைய வார்த்தை எனக்கு உண்டாயிருக்கிறது என்றான்.
18. அதற்கு அவன்: உம்மைப்போல நானும் தீர்க்கதரிசிதான்; அவன் அப்பம் புசித்துத் தண்ணீர் குடிக்க, நீ அவனைத் திருப்பி, உன் வீட்டுக்கு அழைத்துக் கொண்டுவா என்று ஒரு தூதன் கர்த்தருடைய வார்த்தையாக என்னோடே சொன்னான் என்று அவனிடத்தில் பொய் சொன்னான்.
19. அப்பொழுது அவன் இவனோடே திரும்பிப் போய், இவன் வீட்டிலே அப்பம் புசித்துத் தண்ணீர் குடித்தான்.
20. அவர்கள் பந்தியில் உட்கார்ந்திருக்கிறபோது, அவனைத் திருப்பிக்கொண்டு வந்த தீர்க்கதரிசிக்குக் கர்த்தருடைய வார்த்தை உண்டானதினால்,
21. அவன் யூதாவிலிருந்து வந்த தேவனுடைய மனுஷனைப் பார்த்துச் சத்தமிட்டு, உன் தேவனாகிய கர்த்தர் உனக்குக் கற்பித்த கட்டளையை நீ கைக்கொள்ளாமல் கர்த்தருடைய வாக்கை மீறி,
22. அப்பம் புசிக்கவும் தண்ணீர் குடிக்கவும் வேண்டாம் என்று அவர் விலக்கின ஸ்தலத்திற்கு நீ திரும்பி, அப்பம் புசித்துத் தண்ணீர் குடித்தபடியினால், உன்னுடைய பிரேதம் உன் பிதாக்களின் கல்லறையிலே சேருவதில்லை என்று கர்த்தர் சொல்லுகிறார் என்றான்.
23. அவன் போஜனபானம்பண்ணி முடிந்தபின்பு, அந்தத் தீர்க்கதரிசியைத் திருப்பிக்கொண்டுவந்தவன் அவனுக்குக் கழுதையின்மேல் சேணம்வைத்துக் கொடுத்தான்.
24. அவன் போனபிற்பாடு வழியிலே ஒரு சிங்கம் அவனுக்கு எதிர்ப்பட்டு அவனைக் கொன்றுபோட்டது; அவன் பிரேதம் வழியிலே கிடந்தது; கழுதை அதினண்டையிலே நின்றது; சிங்கமும் பிரேதத் தண்டையிலே நின்றது.
25. அந்த வழியே கடந்துவருகிற மனுஷர், வழியிலே கிடக்கிற பிரேதத்தையும், பிரேதத்தண்டையிலே நிற்கிற சிங்கத்தையும் கண்டு, கிழவனான தீர்க்கதரிசி குடியிருந்த பட்டணத்திலே வந்து சொன்னார்கள்.
26. அவனை வழியிலிருந்து திரும்பப் பண்ணின தீர்க்கதரிசி அதைக் கேட்டபோது, அவன் கர்த்தருடைய வாக்கை மீறின தேவனுடைய மனுஷன் தான், கர்த்தர் அவனுக்குச் சொன்ன வார்த்தையின்படியே, கர்த்தர் அவனை ஒரு சிங்கத்திற்கு ஒப்புக்கொடுத்தார்; அது அவனை முறித்துக் கொன்றுபோட்டது என்று சொல்லி,
27. தன் குமாரரை நோக்கி: எனக்குக் கழுதையின்மேல் சேணம்வைத்துக் கொடுங்கள் என்றான்; அவர்கள் சேணம் வைத்துக் கொடுத்தார்கள்.
28. அப்பொழுது அவன் போய், வழியிலே கிடக்கிற அவன் பிரேதத்தையும், பிரேதத்தண்டையிலே கழுதையும் சிங்கமும் நிற்கிறதையும் கண்டான்; அந்தச் சிங்கம் பிரேதத்தைத் தின்னவுமில்லை, கழுதையை முறித்துப்போடவுமில்லை.
29. அப்பொழுது கிழவனான அந்தத் தீர்க்கதரிசி தேவனுடைய மனுஷனின் பிரேதத்தை எடுத்து, அதைக் கழுதையின்மேல் வைத்து, அதற்காகத் துக்கங்கொண்டாடவும் அதை அடக்கம்பண்ணவும், அதைத் தன் பட்டணத்திற்குக் கொண்டுவந்து,
30. அவன் பிரேதத்தைத் தன்னுடைய கல்லறையிலே வைத்தான். அவனுக்காக: ஐயோ, என் சகோதரனே என்று புலம்பி, துக்கங்கொண்டாடினார்கள்.
31. அவனை அடக்கம்பண்ணினபின்பு, அவன் தன் குமாரரை நோக்கி: நான் மரிக்கும்போது, தேவனுடைய மனுஷன் அடக்கம்பண்ணப்பட்ட கல்லறையிலே என்னையும் நீங்கள் அடக்கம்பண்ணி, அவன் எலும்புகளண்டையிலே என் எலும்புகளையும் வையுங்கள்.
32. அவன் பெத்தேலில் இருக்கிற பலிபீடத்திற்கும், சமாரியாவின் பட்டணங்களில் இருக்கிற மேடைகளாகிய சகல கோவில்களுக்கும் விரோதமாகக் கூறின கர்த்தருடைய வார்த்தை நிச்சயமாய் நிறைவேறும் என்றான்.
33. இந்த நடபடிக்குப்பின்பு, யெரொபெயாம் தன் பொல்லாத வழியைவிட்டுத் திரும்பாமல், மறுபடியும் ஜனத்தில் ஈனமானவர்களை மேடைகளின் ஆசாரியராக்கினான்; எவன் மேல் அவனுக்கு மனதிருந்ததோ அவனைப் பிரதிஷ்டைப்பண்ணினான்; அப்படிப்பட்டவர்கள் மேடைகளின் ஆசாரியரானார்கள்.
34. யெரொபெயாமின் வீட்டாரை பூமியின்மேல் வைக்காமல் அதம்பண்ணி அழிக்கும்படியாக இந்தக் காரியம் அவர்களுக்குப் பாவமாயிற்று.]]></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ரொபெயாம் தூபங்காட்ட பலிபீடத்தண்டையிலே நிற்கையில், இதோ, தேவனுடைய மனுஷன் ஒருவன் கர்த்தருடைய வார்த்தையின்படியே, யூதாவிலிருந்து பெத்தேலுக்கு வந்து,
2. அந்த பலிபீடத்தை நோக்கி: பலிபீடமே பலிபீடமே, இதோ, தாவீதின் வம்சத்தில் யோசியா என்னும் பேருள்ள ஒரு குமாரன் பிறப்பான்; அவன் உன்மேல் தூபங்காட்டுகிற மேடைகளின் ஆசாரியர்களை உன்மேல் பலியிடுவான்; மனுஷரின் எலும்புகளும் உன்மேல் சுட்டெரிக்கப்படும் என்பதைக் கர்த்தர் உரைக்கிறார் என்று கர்த்தருடைய வார்த்தையைக் கூறி;
3. அன்றைய தினம் அவன் ஒரு அடையாளத்தையும் சொல்லி, இதோ, இந்தப் பலிபீடம் வெடித்து, அதின்மேலுள்ள சாம்பல் கொட்டுண்டுபோம்; கர்த்தர் உரைத்ததற்கு இதுவே அடையாளம் என்றான்.
4. பெத்தேலில் இருக்கிற அந்தப் பலிபீடத்திற்கு எதிராக தேவனுடைய மனுஷன் கூறின வார்த்தையை ராஜாவாகிய யெரொபெயாம் கேட்டபோது, அவனைப் பிடியுங்கள் என்று தன் கையைப் பலிபீடத்திலிருந்து நீட்டினான்; அவனுக்கு விரோதமாய் நீட்டின கை தன்னிடமாக முடக்கக் கூடாதபடிக்கு மரத்துப்போயிற்று.
5. தேவனுடைய மனுஷன் கர்த்தருடைய வார்த்தையால் குறித்திருந்த அடையாளத்தின்படியே பலிபீடம் வெடித்து, சாம்பல் பலிபீடத்திலிருந்து கொட்டுண்டுபோயிற்று.
6. அப்பொழுது ராஜா, தேவனுடைய மனுஷனுக்குப் பிரதியுத்தரமாக: நீ உன் தேவனாகிய கர்த்தருடைய சமுகத்தை நோக்கி வேண்டிக்கொண்டு, என் கை முன் போலிருக்கும்படிக்கு எனக்காக விண்ணப்பம்பண்ணவேண்டும் என்றான்; அப்பொழுது தேவனுடைய மனுஷன் கர்த்தருடைய சமுகத்தை நோக்கி வருந்தி விண்ணப்பம் செய்தான், ராஜாவின் கை முன்னிருந்தபடி சீர்ப்பட்டது.
7. அப்பொழுது ராஜா தேவனுடைய மனுஷனை நோக்கி: நீ என்னோடேகூட வீட்டுக்கு வந்து இளைப்பாறு; உனக்கு வெகுமானம் தருவேன் என்றான்.
8. தேவனுடைய மனுஷன் ராஜாவை நோக்கி: நீர் எனக்கு உம்முடைய வீட்டில் பாதி கொடுத்தாலும், நான் உம்மோடே வருவதில்லை, இந்த ஸ்தலத்தில் அப்பம் புசிப்பதுமில்லை, தண்ணீர் குடிப்பதுமில்லை.
9. ஏனென்றால் நீ அப்பம் புசியாமலும், தண்ணீர் குடியாமலும், போனவழியாய்த் திரும்பாமலும் இருவென்று கர்த்தர் தம்முடைய வார்த்தையால் எனக்குக் கட்டளையிட்டிருக்கிறார் என்று சொல்லி,
10. அவன் பெத்தேலுக்கு வந்தவழியாய்த் திரும்பாமல், வேறுவழியாய்ப் போய்விட்டான்.
11. கிழவனான ஒரு தீர்க்கதரிசி பெத்தேலிலே குடியிருந்தான்; அவன் குமாரர் வந்து தேவனுடைய மனுஷன் அன்றைய தினம் பெத்தேலிலே செய்த எல்லாச் செய்கைகளையும், அவன் ராஜாவோடே சொன்ன வார்த்தைகளையும் தங்கள் தகப்பனுக்கு அறிவித்தார்கள்.
12. அப்பொழுது அவர்கள் தகப்பன்: அவன் எந்த வழி போனான் என்று அவர்களைக் கேட்டான். யூதாவிலிருந்து வந்த தேவனுடைய மனுஷன் போனவழி இன்னதென்று அவன் குமாரர் பார்த்திருந்தபடியால்,
13. அவன் தன் குமாரருடனே: கழுதையின்மேல் சேணம்வைத்துக் கொடுங்கள் என்றான்; அவர்கள் கழுதையின்மேல் சேணம்வைத்துக் கொடுத்தபின், அவன் அதின்மேல் ஏறி,
14. தேவனுடைய மனுஷனைத் தொடர்ந்துபோய், ஒரு கர்வாலி மரத்தின்கீழ் உட்கார்ந்திருக்கிற அவனைக் கண்டு: யூதாவிலிருந்துவந்த தேவனுடைய மனுஷன் நீர்தானா என்று அவனைக் கேட்டதற்கு; அவன், நான் தான் என்றான்.
15. அப்பொழுது அவனை நோக்கி: என்னோடே வீட்டுக்கு வந்து அப்பம் புசியும் என்றான்.
16. அதற்கு அவன்: நான் உம்மோடே திரும்பவும் உம்மோடே உள்ளே போகவுமாட்டேன்; இந்த ஸ்தலத்திலே உம்மோடே நான் அப்பம் புசிக்கவும் தண்ணீர் குடிக்கவுமாட்டேன்.
17. ஏனென்றால் நீ அப்பம் புசியாமலும், அங்கே தண்ணீர் குடியாமலும், நீ போனவழியாய்த் திரும்பிவராமலும் இரு என்று கர்த்தருடைய வார்த்தை எனக்கு உண்டாயிருக்கிறது என்றான்.
18. அதற்கு அவன்: உம்மைப்போல நானும் தீர்க்கதரிசிதான்; அவன் அப்பம் புசித்துத் தண்ணீர் குடிக்க, நீ அவனைத் திருப்பி, உன் வீட்டுக்கு அழைத்துக் கொண்டுவா என்று ஒரு தூதன் கர்த்தருடைய வார்த்தையாக என்னோடே சொன்னான் என்று அவனிடத்தில் பொய் சொன்னான்.
19. அப்பொழுது அவன் இவனோடே திரும்பிப் போய், இவன் வீட்டிலே அப்பம் புசித்துத் தண்ணீர் குடித்தான்.
20. அவர்கள் பந்தியில் உட்கார்ந்திருக்கிறபோது, அவனைத் திருப்பிக்கொண்டு வந்த தீர்க்கதரிசிக்குக் கர்த்தருடைய வார்த்தை உண்டானதினால்,
21. அவன் யூதாவிலிருந்து வந்த தேவனுடைய மனுஷனைப் பார்த்துச் சத்தமிட்டு, உன் தேவனாகிய கர்த்தர் உனக்குக் கற்பித்த கட்டளையை நீ கைக்கொள்ளாமல் கர்த்தருடைய வாக்கை மீறி,
22. அப்பம் புசிக்கவும் தண்ணீர் குடிக்கவும் வேண்டாம் என்று அவர் விலக்கின ஸ்தலத்திற்கு நீ திரும்பி, அப்பம் புசித்துத் தண்ணீர் குடித்தபடியினால், உன்னுடைய பிரேதம் உன் பிதாக்களின் கல்லறையிலே சேருவதில்லை என்று கர்த்தர் சொல்லுகிறார் என்றான்.
23. அவன் போஜனபானம்பண்ணி முடிந்தபின்பு, அந்தத் தீர்க்கதரிசியைத் திருப்பிக்கொண்டுவந்தவன் அவனுக்குக் கழுதையின்மேல் சேணம்வைத்துக் கொடுத்தான்.
24. அவன் போனபிற்பாடு வழியிலே ஒரு சிங்கம் அவனுக்கு எதிர்ப்பட்டு அவனைக் கொன்றுபோட்டது; அவன் பிரேதம் வழியிலே கிடந்தது; கழுதை அதினண்டையிலே நின்றது; சிங்கமும் பிரேதத் தண்டையிலே நின்றது.
25. அந்த வழியே கடந்துவருகிற மனுஷர், வழியிலே கிடக்கிற பிரேதத்தையும், பிரேதத்தண்டையிலே நிற்கிற சிங்கத்தையும் கண்டு, கிழவனான தீர்க்கதரிசி குடியிருந்த பட்டணத்திலே வந்து சொன்னார்கள்.
26. அவனை வழியிலிருந்து திரும்பப் பண்ணின தீர்க்கதரிசி அதைக் கேட்டபோது, அவன் கர்த்தருடைய வாக்கை மீறின தேவனுடைய மனுஷன் தான், கர்த்தர் அவனுக்குச் சொன்ன வார்த்தையின்படியே, கர்த்தர் அவனை ஒரு சிங்கத்திற்கு ஒப்புக்கொடுத்தார்; அது அவனை முறித்துக் கொன்றுபோட்டது என்று சொல்லி,
27. தன் குமாரரை நோக்கி: எனக்குக் கழுதையின்மேல் சேணம்வைத்துக் கொடுங்கள் என்றான்; அவர்கள் சேணம் வைத்துக் கொடுத்தார்கள்.
28. அப்பொழுது அவன் போய், வழியிலே கிடக்கிற அவன் பிரேதத்தையும், பிரேதத்தண்டையிலே கழுதையும் சிங்கமும் நிற்கிறதையும் கண்டான்; அந்தச் சிங்கம் பிரேதத்தைத் தின்னவுமில்லை, கழுதையை முறித்துப்போடவுமில்லை.
29. அப்பொழுது கிழவனான அந்தத் தீர்க்கதரிசி தேவனுடைய மனுஷனின் பிரேதத்தை எடுத்து, அதைக் கழுதையின்மேல் வைத்து, அதற்காகத் துக்கங்கொண்டாடவும் அதை அடக்கம்பண்ணவும், அதைத் தன் பட்டணத்திற்குக் கொண்டுவந்து,
30. அவன் பிரேதத்தைத் தன்னுடைய கல்லறையிலே வைத்தான். அவனுக்காக: ஐயோ, என் சகோதரனே என்று புலம்பி, துக்கங்கொண்டாடினார்கள்.
31. அவனை அடக்கம்பண்ணினபின்பு, அவன் தன் குமாரரை நோக்கி: நான் மரிக்கும்போது, தேவனுடைய மனுஷன் அடக்கம்பண்ணப்பட்ட கல்லறையிலே என்னையும் நீங்கள் அடக்கம்பண்ணி, அவன் எலும்புகளண்டையிலே என் எலும்புகளையும் வையுங்கள்.
32. அவன் பெத்தேலில் இருக்கிற பலிபீடத்திற்கும், சமாரியாவின் பட்டணங்களில் இருக்கிற மேடைகளாகிய சகல கோவில்களுக்கும் விரோதமாகக் கூறின கர்த்தருடைய வார்த்தை நிச்சயமாய் நிறைவேறும் என்றான்.
33. இந்த நடபடிக்குப்பின்பு, யெரொபெயாம் தன் பொல்லாத வழியைவிட்டுத் திரும்பாமல், மறுபடியும் ஜனத்தில் ஈனமானவர்களை மேடைகளின் ஆசாரியராக்கினான்; எவன் மேல் அவனுக்கு மனதிருந்ததோ அவனைப் பிரதிஷ்டைப்பண்ணினான்; அப்படிப்பட்டவர்கள் மேடைகளின் ஆசாரியரானார்கள்.
34. யெரொபெயாமின் வீட்டாரை பூமியின்மேல் வைக்காமல் அதம்பண்ணி அழிக்கும்படியாக இந்தக் காரியம் அவர்களுக்குப் பாவமாயிற்று.]]></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ரொபெயாம் தூபங்காட்ட பலிபீடத்தண்டையிலே நிற்கையில், இதோ, தேவனுடைய மனுஷன் ஒருவன் கர்த்தருடைய வார்த்தையின்படியே, யூதாவிலிருந்து பெத்தேலுக்கு வந்து,
2. அந்த பலிபீடத்தை நோக்கி: பலிபீடமே பலிபீடமே, இதோ, தாவீதின் வம்சத்தில் யோசியா என்னும் பேருள்ள ஒரு குமாரன் பிறப்பான்; அவன் உன்மேல் தூபங்காட்டுகிற மேடைகளின் ஆசாரியர்களை உன்மேல் பலியிடுவான்; மனுஷரின் எலும்புகளும் உன்மேல் சுட்டெரிக்கப்படும் என்பதைக் கர்த்தர் உரைக்கிறார் என்று கர்த்தருடைய வார்த்தையைக் கூறி;
3. அன்றைய தினம் அவன் ஒரு அடையாளத்தையும் சொல்லி, இதோ, இந்தப் பலிபீடம் வெடித்து, அதின்மேலுள்ள சாம்பல் கொட்டுண்டுபோம்; கர்த்தர் உரைத்ததற்கு இதுவே அடையாளம் என்றான்.
4. பெத்தேலில் இருக்கிற அந்தப் பலிபீடத்திற்கு எதிராக தேவனுடைய மனுஷன் கூறின வார்த்தையை ராஜாவாகிய யெரொபெயாம் கேட்டபோது, அவனைப் பிடியுங்கள் என்று தன் கையைப் பலிபீடத்திலிருந்து நீட்டினான்; அவனுக்கு விரோதமாய் நீட்டின கை தன்னிடமாக முடக்கக் கூடாதபடிக்கு மரத்துப்போயிற்று.
5. தேவனுடைய மனுஷன் கர்த்தருடைய வார்த்தையால் குறித்திருந்த அடையாளத்தின்படியே பலிபீடம் வெடித்து, சாம்பல் பலிபீடத்திலிருந்து கொட்டுண்டுபோயிற்று.
6. அப்பொழுது ராஜா, தேவனுடைய மனுஷனுக்குப் பிரதியுத்தரமாக: நீ உன் தேவனாகிய கர்த்தருடைய சமுகத்தை நோக்கி வேண்டிக்கொண்டு, என் கை முன் போலிருக்கும்படிக்கு எனக்காக விண்ணப்பம்பண்ணவேண்டும் என்றான்; அப்பொழுது தேவனுடைய மனுஷன் கர்த்தருடைய சமுகத்தை நோக்கி வருந்தி விண்ணப்பம் செய்தான், ராஜாவின் கை முன்னிருந்தபடி சீர்ப்பட்டது.
7. அப்பொழுது ராஜா தேவனுடைய மனுஷனை நோக்கி: நீ என்னோடேகூட வீட்டுக்கு வந்து இளைப்பாறு; உனக்கு வெகுமானம் தருவேன் என்றான்.
8. தேவனுடைய மனுஷன் ராஜாவை நோக்கி: நீர் எனக்கு உம்முடைய வீட்டில் பாதி கொடுத்தாலும், நான் உம்மோடே வருவதில்லை, இந்த ஸ்தலத்தில் அப்பம் புசிப்பதுமில்லை, தண்ணீர் குடிப்பதுமில்லை.
9. ஏனென்றால் நீ அப்பம் புசியாமலும், தண்ணீர் குடியாமலும், போனவழியாய்த் திரும்பாமலும் இருவென்று கர்த்தர் தம்முடைய வார்த்தையால் எனக்குக் கட்டளையிட்டிருக்கிறார் என்று சொல்லி,
10. அவன் பெத்தேலுக்கு வந்தவழியாய்த் திரும்பாமல், வேறுவழியாய்ப் போய்விட்டான்.
11. கிழவனான ஒரு தீர்க்கதரிசி பெத்தேலிலே குடியிருந்தான்; அவன் குமாரர் வந்து தேவனுடைய மனுஷன் அன்றைய தினம் பெத்தேலிலே செய்த எல்லாச் செய்கைகளையும், அவன் ராஜாவோடே சொன்ன வார்த்தைகளையும் தங்கள் தகப்பனுக்கு அறிவித்தார்கள்.
12. அப்பொழுது அவர்கள் தகப்பன்: அவன் எந்த வழி போனான் என்று அவர்களைக் கேட்டான். யூதாவிலிருந்து வந்த தேவனுடைய மனுஷன் போனவழி இன்னதென்று அவன் குமாரர் பார்த்திருந்தபடியால்,
13. அவன் தன் குமாரருடனே: கழுதையின்மேல் சேணம்வைத்துக் கொடுங்கள் என்றான்; அவர்கள் கழுதையின்மேல் சேணம்வைத்துக் கொடுத்தபின், அவன் அதின்மேல் ஏறி,
14. தேவனுடைய மனுஷனைத் தொடர்ந்துபோய், ஒரு கர்வாலி மரத்தின்கீழ் உட்கார்ந்திருக்கிற அவனைக் கண்டு: யூதாவிலிருந்துவந்த தேவனுடைய மனுஷன் நீர்தானா என்று அவனைக் கேட்டதற்கு; அவன், நான் தான் என்றான்.
15. அப்பொழுது அவனை நோக்கி: என்னோடே வீட்டுக்கு வந்து அப்பம் புசியும் என்றான்.
16. அதற்கு அவன்: நான் உம்மோடே திரும்பவும் உம்மோடே உள்ளே போகவுமாட்டேன்; இந்த ஸ்தலத்திலே உம்மோடே நான் அப்பம் புசிக்கவும் தண்ணீர் குடிக்கவுமாட்டேன்.
17. ஏனென்றால் நீ அப்பம் புசியாமலும், அங்கே தண்ணீர் குடியாமலும், நீ போனவழியாய்த் திரும்பிவராமலும் இரு என்று கர்த்தருடைய வார்த்தை எனக்கு உண்டாயிருக்கிறது என்றான்.
18. அதற்கு அவன்: உம்மைப்போல நானும் தீர்க்கதரிசிதான்; அவன் அப்பம் புசித்துத் தண்ணீர் குடிக்க, நீ அவனைத் திருப்பி, உன் வீட்டுக்கு அழைத்துக் கொண்டுவா என்று ஒரு தூதன் கர்த்தருடைய வார்த்தையாக என்னோடே சொன்னான் என்று அவனிடத்தில் பொய் சொன்னான்.
19. அப்பொழுது அவன் இவனோடே திரும்பிப் போய், இவன் வீட்டிலே அப்பம் புசித்துத் தண்ணீர் குடித்தான்.
20. அவர்கள் பந்தியில் உட்கார்ந்திருக்கிறபோது, அவனைத் திருப்பிக்கொண்டு வந்த தீர்க்கதரிசிக்குக் கர்த்தருடைய வார்த்தை உண்டானதினால்,
21. அவன் யூதாவிலிருந்து வந்த தேவனுடைய மனுஷனைப் பார்த்துச் சத்தமிட்டு, உன் தேவனாகிய கர்த்தர் உனக்குக் கற்பித்த கட்டளையை நீ கைக்கொள்ளாமல் கர்த்தருடைய வாக்கை மீறி,
22. அப்பம் புசிக்கவும் தண்ணீர் குடிக்கவும் வேண்டாம் என்று அவர் விலக்கின ஸ்தலத்திற்கு நீ திரும்பி, அப்பம் புசித்துத் தண்ணீர் குடித்தபடியினால், உன்னுடைய பிரேதம் உன் பிதாக்களின் கல்லறையிலே சேருவதில்லை என்று கர்த்தர் சொல்லுகிறார் என்றான்.
23. அவன் போஜனபானம்பண்ணி முடிந்தபின்பு, அந்தத் தீர்க்கதரிசியைத் திருப்பிக்கொண்டுவந்தவன் அவனுக்குக் கழுதையின்மேல் சேணம்வைத்துக் கொடுத்தான்.
24. அவன் போனபிற்பாடு வழியிலே ஒரு சிங்கம் அவனுக்கு எதிர்ப்பட்டு அவனைக் கொன்றுபோட்டது; அவன் பிரேதம் வழியிலே கிடந்தது; கழுதை அதினண்டையிலே நின்றது; சிங்கமும் பிரேதத் தண்டையிலே நின்றது.
25. அந்த வழியே கடந்துவருகிற மனுஷர், வழியிலே கிடக்கிற பிரேதத்தையும், பிரேதத்தண்டையிலே நிற்கிற சிங்கத்தையும் கண்டு, கிழவனான தீர்க்கதரிசி குடியிருந்த பட்டணத்திலே வந்து சொன்னார்கள்.
26. அவனை வழியிலிருந்து திரும்பப் பண்ணின தீர்க்கதரிசி அதைக் கேட்டபோது, அவன் கர்த்தருடைய வாக்கை மீறின தேவனுடைய மனுஷன் தான், கர்த்தர் அவனுக்குச் சொன்ன வார்த்தையின்படியே, கர்த்தர் அவனை ஒரு சிங்கத்திற்கு ஒப்புக்கொடுத்தார்; அது அவனை முறித்துக் கொன்றுபோட்டது என்று சொல்லி,
27. தன் குமாரரை நோக்கி: எனக்குக் கழுதையின்மேல் சேணம்வைத்துக் கொடுங்கள் என்றான்; அவர்கள் சேணம் வைத்துக் கொடுத்தார்கள்.
28. அப்பொழுது அவன் போய், வழியிலே கிடக்கிற அவன் பிரேதத்தையும், பிரேதத்தண்டையிலே கழுதையும் சிங்கமும் நிற்கிறதையும் கண்டான்; அந்தச் சிங்கம் பிரேதத்தைத் தின்னவுமில்லை, கழுதையை முறித்துப்போடவுமில்லை.
29. அப்பொழுது கிழவனான அந்தத் தீர்க்கதரிசி தேவனுடைய மனுஷனின் பிரேதத்தை எடுத்து, அதைக் கழுதையின்மேல் வைத்து, அதற்காகத் துக்கங்கொண்டாடவும் அதை அடக்கம்பண்ணவும், அதைத் தன் பட்டணத்திற்குக் கொண்டுவந்து,
30. அவன் பிரேதத்தைத் தன்னுடைய கல்லறையிலே வைத்தான். அவனுக்காக: ஐயோ, என் சகோதரனே என்று புலம்பி, துக்கங்கொண்டாடினார்கள்.
31. அவனை அடக்கம்பண்ணினபின்பு, அவன் தன் குமாரரை நோக்கி: நான் மரிக்கும்போது, தேவனுடைய மனுஷன் அடக்கம்பண்ணப்பட்ட கல்லறையிலே என்னையும் நீங்கள் அடக்கம்பண்ணி, அவன் எலும்புகளண்டையிலே என் எலும்புகளையும் வையுங்கள்.
32. அவன் பெத்தேலில் இருக்கிற பலிபீடத்திற்கும், சமாரியாவின் பட்டணங்களில் இருக்கிற மேடைகளாகிய சகல கோவில்களுக்கும் விரோதமாகக் கூறின கர்த்தருடைய வார்த்தை நிச்சயமாய் நிறைவேறும் என்றான்.
33. இந்த நடபடிக்குப்பின்பு, யெரொபெயாம் தன் பொல்லாத வழியைவிட்டுத் திரும்பாமல், மறுபடியும் ஜனத்தில் ஈனமானவர்களை மேடைகளின் ஆசாரியராக்கினான்; எவன் மேல் அவனுக்கு மனதிருந்ததோ அவனைப் பிரதிஷ்டைப்பண்ணினான்; அப்படிப்பட்டவர்கள் மேடைகளின் ஆசாரியரானார்கள்.
34. யெரொபெயாமின் வீட்டாரை பூமியின்மேல் வைக்காமல் அதம்பண்ணி அழிக்கும்படியாக இந்தக் காரியம் அவர்களுக்குப் பாவமாயிற்று.]]></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ரொபெயாம் தூபங்காட்ட பலிபீடத்தண்டையிலே நிற்கையில், இதோ, தேவனுடைய மனுஷன் ஒருவன் கர்த்தருடைய வார்த்தையின்படியே, யூதாவிலிருந்து பெத்தேலுக்கு வந்து,
2. அந்த பலிபீடத்தை நோக்கி: பலிபீடமே பலிபீடமே, இதோ, தாவீதின் வம்சத்தில் யோசியா என்னும் பேருள்ள ஒரு குமாரன் பிறப்பான்; அவன் உன்மேல் தூபங்காட்டுகிற மேடைகளின் ஆசாரியர்களை உன்மேல் பலியிடுவான்; மனுஷரின் எலும்புகளும் உன்மேல் சுட்டெரிக்கப்படும் என்பதைக் கர்த்தர் உரைக்கிறார் என்று கர்த்தருடைய வார்த்தையைக் கூறி;
3. அன்றைய தினம் அவன் ஒரு அடையாளத்தையும் சொல்லி, இதோ, இந்தப் பலிபீடம் வெடித்து, அதின்மேலுள்ள சாம்பல் கொட்டுண்டுபோம்; கர்த்தர் உரைத்ததற்கு இதுவே அடையாளம் என்றான்.
4. பெத்தேலில் இருக்கிற அந்தப் பலிபீடத்திற்கு எதிராக தேவனுடைய மனுஷன் கூறின வார்த்தையை ராஜாவாகிய யெரொபெயாம் கேட்டபோது, அவனைப் பிடியுங்கள் என்று தன் கையைப் பலிபீடத்திலிருந்து நீட்டினான்; அவனுக்கு விரோதமாய் நீட்டின கை தன்னிடமாக முடக்கக் கூடாதபடிக்கு மரத்துப்போயிற்று.
5. தேவனுடைய மனுஷன் கர்த்தருடைய வார்த்தையால் குறித்திருந்த அடையாளத்தின்படியே பலிபீடம் வெடித்து, சாம்பல் பலிபீடத்திலிருந்து கொட்டுண்டுபோயிற்று.
6. அப்பொழுது ராஜா, தேவனுடைய மனுஷனுக்குப் பிரதியுத்தரமாக: நீ உன் தேவனாகிய கர்த்தருடைய சமுகத்தை நோக்கி வேண்டிக்கொண்டு, என் கை முன் போலிருக்கும்படிக்கு எனக்காக விண்ணப்பம்பண்ணவேண்டும் என்றான்; அப்பொழுது தேவனுடைய மனுஷன் கர்த்தருடைய சமுகத்தை நோக்கி வருந்தி விண்ணப்பம் செய்தான், ராஜாவின் கை முன்னிருந்தபடி சீர்ப்பட்டது.
7. அப்பொழுது ராஜா தேவனுடைய மனுஷனை நோக்கி: நீ என்னோடேகூட வீட்டுக்கு வந்து இளைப்பாறு; உனக்கு வெகுமானம் தருவேன் என்றான்.
8. தேவனுடைய மனுஷன் ராஜாவை நோக்கி: நீர் எனக்கு உம்முடைய வீட்டில் பாதி கொடுத்தாலும், நான் உம்மோடே வருவதில்லை, இந்த ஸ்தலத்தில் அப்பம் புசிப்பதுமில்லை, தண்ணீர் குடிப்பதுமில்லை.
9. ஏனென்றால் நீ அப்பம் புசியாமலும், தண்ணீர் குடியாமலும், போனவழியாய்த் திரும்பாமலும் இருவென்று கர்த்தர் தம்முடைய வார்த்தையால் எனக்குக் கட்டளையிட்டிருக்கிறார் என்று சொல்லி,
10. அவன் பெத்தேலுக்கு வந்தவழியாய்த் திரும்பாமல், வேறுவழியாய்ப் போய்விட்டான்.
11. கிழவனான ஒரு தீர்க்கதரிசி பெத்தேலிலே குடியிருந்தான்; அவன் குமாரர் வந்து தேவனுடைய மனுஷன் அன்றைய தினம் பெத்தேலிலே செய்த எல்லாச் செய்கைகளையும், அவன் ராஜாவோடே சொன்ன வார்த்தைகளையும் தங்கள் தகப்பனுக்கு அறிவித்தார்கள்.
12. அப்பொழுது அவர்கள் தகப்பன்: அவன் எந்த வழி போனான் என்று அவர்களைக் கேட்டான். யூதாவிலிருந்து வந்த தேவனுடைய மனுஷன் போனவழி இன்னதென்று அவன் குமாரர் பார்த்திருந்தபடியால்,
13. அவன் தன் குமாரருடனே: கழுதையின்மேல் சேணம்வைத்துக் கொடுங்கள் என்றான்; அவர்கள் கழுதையின்மேல் சேணம்வைத்துக் கொடுத்தபின், அவன் அதின்மேல் ஏறி,
14. தேவனுடைய மனுஷனைத் தொடர்ந்துபோய், ஒரு கர்வாலி மரத்தின்கீழ் உட்கார்ந்திருக்கிற அவனைக் கண்டு: யூதாவிலிருந்துவந்த தேவனுடைய மனுஷன் நீர்தானா என்று அவனைக் கேட்டதற்கு; அவன், நான் தான் என்றான்.
15. அப்பொழுது அவனை நோக்கி: என்னோடே வீட்டுக்கு வந்து அப்பம் புசியும் என்றான்.
16. அதற்கு அவன்: நான் உம்மோடே திரும்பவும் உம்மோடே உள்ளே போகவுமாட்டேன்; இந்த ஸ்தலத்திலே உம்மோடே நான் அப்பம் புசிக்கவும் தண்ணீர் குடிக்கவுமாட்டேன்.
17. ஏனென்றால் நீ அப்பம் புசியாமலும், அங்கே தண்ணீர் குடியாமலும், நீ போனவழியாய்த் திரும்பிவராமலும் இரு என்று கர்த்தருடைய வார்த்தை எனக்கு உண்டாயிருக்கிறது என்றான்.
18. அதற்கு அவன்: உம்மைப்போல நானும் தீர்க்கதரிசிதான்; அவன் அப்பம் புசித்துத் தண்ணீர் குடிக்க, நீ அவனைத் திருப்பி, உன் வீட்டுக்கு அழைத்துக் கொண்டுவா என்று ஒரு தூதன் கர்த்தருடைய வார்த்தையாக என்னோடே சொன்னான் என்று அவனிடத்தில் பொய் சொன்னான்.
19. அப்பொழுது அவன் இவனோடே திரும்பிப் போய், இவன் வீட்டிலே அப்பம் புசித்துத் தண்ணீர் குடித்தான்.
20. அவர்கள் பந்தியில் உட்கார்ந்திருக்கிறபோது, அவனைத் திருப்பிக்கொண்டு வந்த தீர்க்கதரிசிக்குக் கர்த்தருடைய வார்த்தை உண்டானதினால்,
21. அவன் யூதாவிலிருந்து வந்த தேவனுடைய மனுஷனைப் பார்த்துச் சத்தமிட்டு, உன் தேவனாகிய கர்த்தர் உனக்குக் கற்பித்த கட்டளையை நீ கைக்கொள்ளாமல் கர்த்தருடைய வாக்கை மீறி,
22. அப்பம் புசிக்கவும் தண்ணீர் குடிக்கவும் வேண்டாம் என்று அவர் விலக்கின ஸ்தலத்திற்கு நீ திரும்பி, அப்பம் புசித்துத் தண்ணீர் குடித்தபடியினால், உன்னுடைய பிரேதம் உன் பிதாக்களின் கல்லறையிலே சேருவதில்லை என்று கர்த்தர் சொல்லுகிறார் என்றான்.
23. அவன் போஜனபானம்பண்ணி முடிந்தபின்பு, அந்தத் தீர்க்கதரிசியைத் திருப்பிக்கொண்டுவந்தவன் அவனுக்குக் கழுதையின்மேல் சேணம்வைத்துக் கொடுத்தான்.
24. அவன் போனபிற்பாடு வழியிலே ஒரு சிங்கம் அவனுக்கு எதிர்ப்பட்டு அவனைக் கொன்றுபோட்டது; அவன் பிரேதம் வழியிலே கிடந்தது; கழுதை அதினண்டையிலே நின்றது; சிங்கமும் பிரேதத் தண்டையிலே நின்றது.
25. அந்த வழியே கடந்துவருகிற மனுஷர், வழியிலே கிடக்கிற பிரேதத்தையும், பிரேதத்தண்டையிலே நிற்கிற சிங்கத்தையும் கண்டு, கிழவனான தீர்க்கதரிசி குடியிருந்த பட்டணத்திலே வந்து சொன்னார்கள்.
26. அவனை வழியிலிருந்து திரும்பப் பண்ணின தீர்க்கதரிசி அதைக் கேட்டபோது, அவன் கர்த்தருடைய வாக்கை மீறின தேவனுடைய மனுஷன் தான், கர்த்தர் அவனுக்குச் சொன்ன வார்த்தையின்படியே, கர்த்தர் அவனை ஒரு சிங்கத்திற்கு ஒப்புக்கொடுத்தார்; அது அவனை முறித்துக் கொன்றுபோட்டது என்று சொல்லி,
27. தன் குமாரரை நோக்கி: எனக்குக் கழுதையின்மேல் சேணம்வைத்துக் கொடுங்கள் என்றான்; அவர்கள் சேணம் வைத்துக் கொடுத்தார்கள்.
28. அப்பொழுது அவன் போய், வழியிலே கிடக்கிற அவன் பிரேதத்தையும், பிரேதத்தண்டையிலே கழுதையும் சிங்கமும் நிற்கிறதையும் கண்டான்; அந்தச் சிங்கம் பிரேதத்தைத் தின்னவுமில்லை, கழுதையை முறித்துப்போடவுமில்லை.
29. அப்பொழுது கிழவனான அந்தத் தீர்க்கதரிசி தேவனுடைய மனுஷனின் பிரேதத்தை எடுத்து, அதைக் கழுதையின்மேல் வைத்து, அதற்காகத் துக்கங்கொண்டாடவும் அதை அடக்கம்பண்ணவும், அதைத் தன் பட்டணத்திற்குக் கொண்டுவந்து,
30. அவன் பிரேதத்தைத் தன்னுடைய கல்லறையிலே வைத்தான். அவனுக்காக: ஐயோ, என் சகோதரனே என்று புலம்பி, துக்கங்கொண்டாடினார்கள்.
31. அவனை அடக்கம்பண்ணினபின்பு, அவன் தன் குமாரரை நோக்கி: நான் மரிக்கும்போது, தேவனுடைய மனுஷன் அடக்கம்பண்ணப்பட்ட கல்லறையிலே என்னையும் நீங்கள் அடக்கம்பண்ணி, அவன் எலும்புகளண்டையிலே என் எலும்புகளையும் வையுங்கள்.
32. அவன் பெத்தேலில் இருக்கிற பலிபீடத்திற்கும், சமாரியாவின் பட்டணங்களில் இருக்கிற மேடைகளாகிய சகல கோவில்களுக்கும் விரோதமாகக் கூறின கர்த்தருடைய வார்த்தை நிச்சயமாய் நிறைவேறும் என்றான்.
33. இந்த நடபடிக்குப்பின்பு, யெரொபெயாம் தன் பொல்லாத வழியைவிட்டுத் திரும்பாமல், மறுபடியும் ஜனத்தில் ஈனமானவர்களை மேடைகளின் ஆசாரியராக்கினான்; எவன் மேல் அவனுக்கு மனதிருந்ததோ அவனைப் பிரதிஷ்டைப்பண்ணினான்; அப்படிப்பட்டவர்கள் மேடைகளின் ஆசாரியரானார்கள்.
34. யெரொபெயாமின் வீட்டாரை பூமியின்மேல் வைக்காமல் அதம்பண்ணி அழிக்கும்படியாக இந்தக் காரியம் அவர்களுக்குப் பாவமாயிற்று.]]></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ரொபெயாம் தூபங்காட்ட பலிபீடத்தண்டையிலே நிற்கையில், இதோ, தேவனுடைய மனுஷன் ஒருவன் கர்த்தருடைய வார்த்தையின்படியே, யூதாவிலிருந்து பெத்தேலுக்கு வந்து,
2. அந்த பலிபீடத்தை நோக்கி: பலிபீடமே பலிபீடமே, இதோ, தாவீதின் வம்சத்தில் யோசியா என்னும் பேருள்ள ஒரு குமாரன் பிறப்பான்; அவன் உன்மேல் தூபங்காட்டுகிற மேடைகளின் ஆசாரியர்களை உன்மேல் பலியிடுவான்; மனுஷரின் எலும்புகளும் உன்மேல் சுட்டெரிக்கப்படும் என்பதைக் கர்த்தர் உரைக்கிறார் என்று கர்த்தருடைய வார்த்தையைக் கூறி;
3. அன்றைய தினம் அவன் ஒரு அடையாளத்தையும் சொல்லி, இதோ, இந்தப் பலிபீடம் வெடித்து, அதின்மேலுள்ள சாம்பல் கொட்டுண்டுபோம்; கர்த்தர் உரைத்ததற்கு இதுவே அடையாளம் என்றான்.
4. பெத்தேலில் இருக்கிற அந்தப் பலிபீடத்திற்கு எதிராக தேவனுடைய மனுஷன் கூறின வார்த்தையை ராஜாவாகிய யெரொபெயாம் கேட்டபோது, அவனைப் பிடியுங்கள் என்று தன் கையைப் பலிபீடத்திலிருந்து நீட்டினான்; அவனுக்கு விரோதமாய் நீட்டின கை தன்னிடமாக முடக்கக் கூடாதபடிக்கு மரத்துப்போயிற்று.
5. தேவனுடைய மனுஷன் கர்த்தருடைய வார்த்தையால் குறித்திருந்த அடையாளத்தின்படியே பலிபீடம் வெடித்து, சாம்பல் பலிபீடத்திலிருந்து கொட்டுண்டுபோயிற்று.
6. அப்பொழுது ராஜா, தேவனுடைய மனுஷனுக்குப் பிரதியுத்தரமாக: நீ உன் தேவனாகிய கர்த்தருடைய சமுகத்தை நோக்கி வேண்டிக்கொண்டு, என் கை முன் போலிருக்கும்படிக்கு எனக்காக விண்ணப்பம்பண்ணவேண்டும் என்றான்; அப்பொழுது தேவனுடைய மனுஷன் கர்த்தருடைய சமுகத்தை நோக்கி வருந்தி விண்ணப்பம் செய்தான், ராஜாவின் கை முன்னிருந்தபடி சீர்ப்பட்டது.
7. அப்பொழுது ராஜா தேவனுடைய மனுஷனை நோக்கி: நீ என்னோடேகூட வீட்டுக்கு வந்து இளைப்பாறு; உனக்கு வெகுமானம் தருவேன் என்றான்.
8. தேவனுடைய மனுஷன் ராஜாவை நோக்கி: நீர் எனக்கு உம்முடைய வீட்டில் பாதி கொடுத்தாலும், நான் உம்மோடே வருவதில்லை, இந்த ஸ்தலத்தில் அப்பம் புசிப்பதுமில்லை, தண்ணீர் குடிப்பதுமில்லை.
9. ஏனென்றால் நீ அப்பம் புசியாமலும், தண்ணீர் குடியாமலும், போனவழியாய்த் திரும்பாமலும் இருவென்று கர்த்தர் தம்முடைய வார்த்தையால் எனக்குக் கட்டளையிட்டிருக்கிறார் என்று சொல்லி,
10. அவன் பெத்தேலுக்கு வந்தவழியாய்த் திரும்பாமல், வேறுவழியாய்ப் போய்விட்டான்.
11. கிழவனான ஒரு தீர்க்கதரிசி பெத்தேலிலே குடியிருந்தான்; அவன் குமாரர் வந்து தேவனுடைய மனுஷன் அன்றைய தினம் பெத்தேலிலே செய்த எல்லாச் செய்கைகளையும், அவன் ராஜாவோடே சொன்ன வார்த்தைகளையும் தங்கள் தகப்பனுக்கு அறிவித்தார்கள்.
12. அப்பொழுது அவர்கள் தகப்பன்: அவன் எந்த வழி போனான் என்று அவர்களைக் கேட்டான். யூதாவிலிருந்து வந்த தேவனுடைய மனுஷன் போனவழி இன்னதென்று அவன் குமாரர் பார்த்திருந்தபடியால்,
13. அவன் தன் குமாரருடனே: கழுதையின்மேல் சேணம்வைத்துக் கொடுங்கள் என்றான்; அவர்கள் கழுதையின்மேல் சேணம்வைத்துக் கொடுத்தபின், அவன் அதின்மேல் ஏறி,
14. தேவனுடைய மனுஷனைத் தொடர்ந்துபோய், ஒரு கர்வாலி மரத்தின்கீழ் உட்கார்ந்திருக்கிற அவனைக் கண்டு: யூதாவிலிருந்துவந்த தேவனுடைய மனுஷன் நீர்தானா என்று அவனைக் கேட்டதற்கு; அவன், நான் தான் என்றான்.
15. அப்பொழுது அவனை நோக்கி: என்னோடே வீட்டுக்கு வந்து அப்பம் புசியும் என்றான்.
16. அதற்கு அவன்: நான் உம்மோடே திரும்பவும் உம்மோடே உள்ளே போகவுமாட்டேன்; இந்த ஸ்தலத்திலே உம்மோடே நான் அப்பம் புசிக்கவும் தண்ணீர் குடிக்கவுமாட்டேன்.
17. ஏனென்றால் நீ அப்பம் புசியாமலும், அங்கே தண்ணீர் குடியாமலும், நீ போனவழியாய்த் திரும்பிவராமலும் இரு என்று கர்த்தருடைய வார்த்தை எனக்கு உண்டாயிருக்கிறது என்றான்.
18. அதற்கு அவன்: உம்மைப்போல நானும் தீர்க்கதரிசிதான்; அவன் அப்பம் புசித்துத் தண்ணீர் குடிக்க, நீ அவனைத் திருப்பி, உன் வீட்டுக்கு அழைத்துக் கொண்டுவா என்று ஒரு தூதன் கர்த்தருடைய வார்த்தையாக என்னோடே சொன்னான் என்று அவனிடத்தில் பொய் சொன்னான்.
19. அப்பொழுது அவன் இவனோடே திரும்பிப் போய், இவன் வீட்டிலே அப்பம் புசித்துத் தண்ணீர் குடித்தான்.
20. அவர்கள் பந்தியில் உட்கார்ந்திருக்கிறபோது, அவனைத் திருப்பிக்கொண்டு வந்த தீர்க்கதரிசிக்குக் கர்த்தருடைய வார்த்தை உண்டானதினால்,
21. அவன் யூதாவிலிருந்து வந்த தேவனுடைய மனுஷனைப் பார்த்துச் சத்தமிட்டு, உன் தேவனாகிய கர்த்தர் உனக்குக் கற்பித்த கட்டளையை நீ கைக்கொள்ளாமல் கர்த்தருடைய வாக்கை மீறி,
22. அப்பம் புசிக்கவும் தண்ணீர் குடிக்கவும் வேண்டாம் என்று அவர் விலக்கின ஸ்தலத்திற்கு நீ திரும்பி, அப்பம் புசித்துத் தண்ணீர் குடித்தபடியினால், உன்னுடைய பிரேதம் உன் பிதாக்களின் கல்லறையிலே சேருவதில்லை என்று கர்த்தர் சொல்லுகிறார் என்றான்.
23. அவன் போஜனபானம்பண்ணி முடிந்தபின்பு, அந்தத் தீர்க்கதரிசியைத் திருப்பிக்கொண்டுவந்தவன் அவனுக்குக் கழுதையின்மேல் சேணம்வைத்துக் கொடுத்தான்.
24. அவன் போனபிற்பாடு வழியிலே ஒரு சிங்கம் அவனுக்கு எதிர்ப்பட்டு அவனைக் கொன்றுபோட்டது; அவன் பிரேதம் வழியிலே கிடந்தது; கழுதை அதினண்டையிலே நின்றது; சிங்கமும் பிரேதத் தண்டையிலே நின்றது.
25. அந்த வழியே கடந்துவருகிற மனுஷர், வழியிலே கிடக்கிற பிரேதத்தையும், பிரேதத்தண்டையிலே நிற்கிற சிங்கத்தையும் கண்டு, கிழவனான தீர்க்கதரிசி குடியிருந்த பட்டணத்திலே வந்து சொன்னார்கள்.
26. அவனை வழியிலிருந்து திரும்பப் பண்ணின தீர்க்கதரிசி அதைக் கேட்டபோது, அவன் கர்த்தருடைய வாக்கை மீறின தேவனுடைய மனுஷன் தான், கர்த்தர் அவனுக்குச் சொன்ன வார்த்தையின்படியே, கர்த்தர் அவனை ஒரு சிங்கத்திற்கு ஒப்புக்கொடுத்தார்; அது அவனை முறித்துக் கொன்றுபோட்டது என்று சொல்லி,
27. தன் குமாரரை நோக்கி: எனக்குக் கழுதையின்மேல் சேணம்வைத்துக் கொடுங்கள் என்றான்; அவர்கள் சேணம் வைத்துக் கொடுத்தார்கள்.
28. அப்பொழுது அவன் போய், வழியிலே கிடக்கிற அவன் பிரேதத்தையும், பிரேதத்தண்டையிலே கழுதையும் சிங்கமும் நிற்கிறதையும் கண்டான்; அந்தச் சிங்கம் பிரேதத்தைத் தின்னவுமில்லை, கழுதையை முறித்துப்போடவுமில்லை.
29. அப்பொழுது கிழவனான அந்தத் தீர்க்கதரிசி தேவனுடைய மனுஷனின் பிரேதத்தை எடுத்து, அதைக் கழுதையின்மேல் வைத்து, அதற்காகத் துக்கங்கொண்டாடவும் அதை அடக்கம்பண்ணவும், அதைத் தன் பட்டணத்திற்குக் கொண்டுவந்து,
30. அவன் பிரேதத்தைத் தன்னுடைய கல்லறையிலே வைத்தான். அவனுக்காக: ஐயோ, என் சகோதரனே என்று புலம்பி, துக்கங்கொண்டாடினார்கள்.
31. அவனை அடக்கம்பண்ணினபின்பு, அவன் தன் குமாரரை நோக்கி: நான் மரிக்கும்போது, தேவனுடைய மனுஷன் அடக்கம்பண்ணப்பட்ட கல்லறையிலே என்னையும் நீங்கள் அடக்கம்பண்ணி, அவன் எலும்புகளண்டையிலே என் எலும்புகளையும் வையுங்கள்.
32. அவன் பெத்தேலில் இருக்கிற பலிபீடத்திற்கும், சமாரியாவின் பட்டணங்களில் இருக்கிற மேடைகளாகிய சகல கோவில்களுக்கும் விரோதமாகக் கூறின கர்த்தருடைய வார்த்தை நிச்சயமாய் நிறைவேறும் என்றான்.
33. இந்த நடபடிக்குப்பின்பு, யெரொபெயாம் தன் பொல்லாத வழியைவிட்டுத் திரும்பாமல், மறுபடியும் ஜனத்தில் ஈனமானவர்களை மேடைகளின் ஆசாரியராக்கினான்; எவன் மேல் அவனுக்கு மனதிருந்ததோ அவனைப் பிரதிஷ்டைப்பண்ணினான்; அப்படிப்பட்டவர்கள் மேடைகளின் ஆசாரியரானார்கள்.
34. யெரொபெயாமின் வீட்டாரை பூமியின்மேல் வைக்காமல் அதம்பண்ணி அழிக்கும்படியாக இந்தக் காரியம் அவர்களுக்குப் பாவமாயிற்று.]]></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ரொபெயாம் தூபங்காட்ட பலிபீடத்தண்டையிலே நிற்கையில், இதோ, தேவனுடைய மனுஷன் ஒருவன் கர்த்தருடைய வார்த்தையின்படியே, யூதாவிலிருந்து பெத்தேலுக்கு வந்து,
2. அந்த பலிபீடத்தை நோக்கி: பலிபீடமே பலிபீடமே, இதோ, தாவீதின் வம்சத்தில் யோசியா என்னும் பேருள்ள ஒரு குமாரன் பிறப்பான்; அவன் உன்மேல் தூபங்காட்டுகிற மேடைகளின் ஆசாரியர்களை உன்மேல் பலியிடுவான்; மனுஷரின் எலும்புகளும் உன்மேல் சுட்டெரிக்கப்படும் என்பதைக் கர்த்தர் உரைக்கிறார் என்று கர்த்தருடைய வார்த்தையைக் கூறி;
3. அன்றைய தினம் அவன் ஒரு அடையாளத்தையும் சொல்லி, இதோ, இந்தப் பலிபீடம் வெடித்து, அதின்மேலுள்ள சாம்பல் கொட்டுண்டுபோம்; கர்த்தர் உரைத்ததற்கு இதுவே அடையாளம் என்றான்.
4. பெத்தேலில் இருக்கிற அந்தப் பலிபீடத்திற்கு எதிராக தேவனுடைய மனுஷன் கூறின வார்த்தையை ராஜாவாகிய யெரொபெயாம் கேட்டபோது, அவனைப் பிடியுங்கள் என்று தன் கையைப் பலிபீடத்திலிருந்து நீட்டினான்; அவனுக்கு விரோதமாய் நீட்டின கை தன்னிடமாக முடக்கக் கூடாதபடிக்கு மரத்துப்போயிற்று.
5. தேவனுடைய மனுஷன் கர்த்தருடைய வார்த்தையால் குறித்திருந்த அடையாளத்தின்படியே பலிபீடம் வெடித்து, சாம்பல் பலிபீடத்திலிருந்து கொட்டுண்டுபோயிற்று.
6. அப்பொழுது ராஜா, தேவனுடைய மனுஷனுக்குப் பிரதியுத்தரமாக: நீ உன் தேவனாகிய கர்த்தருடைய சமுகத்தை நோக்கி வேண்டிக்கொண்டு, என் கை முன் போலிருக்கும்படிக்கு எனக்காக விண்ணப்பம்பண்ணவேண்டும் என்றான்; அப்பொழுது தேவனுடைய மனுஷன் கர்த்தருடைய சமுகத்தை நோக்கி வருந்தி விண்ணப்பம் செய்தான், ராஜாவின் கை முன்னிருந்தபடி சீர்ப்பட்டது.
7. அப்பொழுது ராஜா தேவனுடைய மனுஷனை நோக்கி: நீ என்னோடேகூட வீட்டுக்கு வந்து இளைப்பாறு; உனக்கு வெகுமானம் தருவேன் என்றான்.
8. தேவனுடைய மனுஷன் ராஜாவை நோக்கி: நீர் எனக்கு உம்முடைய வீட்டில் பாதி கொடுத்தாலும், நான் உம்மோடே வருவதில்லை, இந்த ஸ்தலத்தில் அப்பம் புசிப்பதுமில்லை, தண்ணீர் குடிப்பதுமில்லை.
9. ஏனென்றால் நீ அப்பம் புசியாமலும், தண்ணீர் குடியாமலும், போனவழியாய்த் திரும்பாமலும் இருவென்று கர்த்தர் தம்முடைய வார்த்தையால் எனக்குக் கட்டளையிட்டிருக்கிறார் என்று சொல்லி,
10. அவன் பெத்தேலுக்கு வந்தவழியாய்த் திரும்பாமல், வேறுவழியாய்ப் போய்விட்டான்.
11. கிழவனான ஒரு தீர்க்கதரிசி பெத்தேலிலே குடியிருந்தான்; அவன் குமாரர் வந்து தேவனுடைய மனுஷன் அன்றைய தினம் பெத்தேலிலே செய்த எல்லாச் செய்கைகளையும், அவன் ராஜாவோடே சொன்ன வார்த்தைகளையும் தங்கள் தகப்பனுக்கு அறிவித்தார்கள்.
12. அப்பொழுது அவர்கள் தகப்பன்: அவன் எந்த வழி போனான் என்று அவர்களைக் கேட்டான். யூதாவிலிருந்து வந்த தேவனுடைய மனுஷன் போனவழி இன்னதென்று அவன் குமாரர் பார்த்திருந்தபடியால்,
13. அவன் தன் குமாரருடனே: கழுதையின்மேல் சேணம்வைத்துக் கொடுங்கள் என்றான்; அவர்கள் கழுதையின்மேல் சேணம்வைத்துக் கொடுத்தபின், அவன் அதின்மேல் ஏறி,
14. தேவனுடைய மனுஷனைத் தொடர்ந்துபோய், ஒரு கர்வாலி மரத்தின்கீழ் உட்கார்ந்திருக்கிற அவனைக் கண்டு: யூதாவிலிருந்துவந்த தேவனுடைய மனுஷன் நீர்தானா என்று அவனைக் கேட்டதற்கு; அவன், நான் தான் என்றான்.
15. அப்பொழுது அவனை நோக்கி: என்னோடே வீட்டுக்கு வந்து அப்பம் புசியும் என்றான்.
16. அதற்கு அவன்: நான் உம்மோடே திரும்பவும் உம்மோடே உள்ளே போகவுமாட்டேன்; இந்த ஸ்தலத்திலே உம்மோடே நான் அப்பம் புசிக்கவும் தண்ணீர் குடிக்கவுமாட்டேன்.
17. ஏனென்றால் நீ அப்பம் புசியாமலும், அங்கே தண்ணீர் குடியாமலும், நீ போனவழியாய்த் திரும்பிவராமலும் இரு என்று கர்த்தருடைய வார்த்தை எனக்கு உண்டாயிருக்கிறது என்றான்.
18. அதற்கு அவன்: உம்மைப்போல நானும் தீர்க்கதரிசிதான்; அவன் அப்பம் புசித்துத் தண்ணீர் குடிக்க, நீ அவனைத் திருப்பி, உன் வீட்டுக்கு அழைத்துக் கொண்டுவா என்று ஒரு தூதன் கர்த்தருடைய வார்த்தையாக என்னோடே சொன்னான் என்று அவனிடத்தில் பொய் சொன்னான்.
19. அப்பொழுது அவன் இவனோடே திரும்பிப் போய், இவன் வீட்டிலே அப்பம் புசித்துத் தண்ணீர் குடித்தான்.
20. அவர்கள் பந்தியில் உட்கார்ந்திருக்கிறபோது, அவனைத் திருப்பிக்கொண்டு வந்த தீர்க்கதரிசிக்குக் கர்த்தருடைய வார்த்தை உண்டானதினால்,
21. அவன் யூதாவிலிருந்து வந்த தேவனுடைய மனுஷனைப் பார்த்துச் சத்தமிட்டு, உன் தேவனாகிய கர்த்தர் உனக்குக் கற்பித்த கட்டளையை நீ கைக்கொள்ளாமல் கர்த்தருடைய வாக்கை மீறி,
22. அப்பம் புசிக்கவும் தண்ணீர் குடிக்கவும் வேண்டாம் என்று அவர் விலக்கின ஸ்தலத்திற்கு நீ திரும்பி, அப்பம் புசித்துத் தண்ணீர் குடித்தபடியினால், உன்னுடைய பிரேதம் உன் பிதாக்களின் கல்லறையிலே சேருவதில்லை என்று கர்த்தர் சொல்லுகிறார் என்றான்.
23. அவன் போஜனபானம்பண்ணி முடிந்தபின்பு, அந்தத் தீர்க்கதரிசியைத் திருப்பிக்கொண்டுவந்தவன் அவனுக்குக் கழுதையின்மேல் சேணம்வைத்துக் கொடுத்தான்.
24. அவன் போனபிற்பாடு வழியிலே ஒரு சிங்கம் அவனுக்கு எதிர்ப்பட்டு அவனைக் கொன்றுபோட்டது; அவன் பிரேதம் வழியிலே கிடந்தது; கழுதை அதினண்டையிலே நின்றது; சிங்கமும் பிரேதத் தண்டையிலே நின்றது.
25. அந்த வழியே கடந்துவருகிற மனுஷர், வழியிலே கிடக்கிற பிரேதத்தையும், பிரேதத்தண்டையிலே நிற்கிற சிங்கத்தையும் கண்டு, கிழவனான தீர்க்கதரிசி குடியிருந்த பட்டணத்திலே வந்து சொன்னார்கள்.
26. அவனை வழியிலிருந்து திரும்பப் பண்ணின தீர்க்கதரிசி அதைக் கேட்டபோது, அவன் கர்த்தருடைய வாக்கை மீறின தேவனுடைய மனுஷன் தான், கர்த்தர் அவனுக்குச் சொன்ன வார்த்தையின்படியே, கர்த்தர் அவனை ஒரு சிங்கத்திற்கு ஒப்புக்கொடுத்தார்; அது அவனை முறித்துக் கொன்றுபோட்டது என்று சொல்லி,
27. தன் குமாரரை நோக்கி: எனக்குக் கழுதையின்மேல் சேணம்வைத்துக் கொடுங்கள் என்றான்; அவர்கள் சேணம் வைத்துக் கொடுத்தார்கள்.
28. அப்பொழுது அவன் போய், வழியிலே கிடக்கிற அவன் பிரேதத்தையும், பிரேதத்தண்டையிலே கழுதையும் சிங்கமும் நிற்கிறதையும் கண்டான்; அந்தச் சிங்கம் பிரேதத்தைத் தின்னவுமில்லை, கழுதையை முறித்துப்போடவுமில்லை.
29. அப்பொழுது கிழவனான அந்தத் தீர்க்கதரிசி தேவனுடைய மனுஷனின் பிரேதத்தை எடுத்து, அதைக் கழுதையின்மேல் வைத்து, அதற்காகத் துக்கங்கொண்டாடவும் அதை அடக்கம்பண்ணவும், அதைத் தன் பட்டணத்திற்குக் கொண்டுவந்து,
30. அவன் பிரேதத்தைத் தன்னுடைய கல்லறையிலே வைத்தான். அவனுக்காக: ஐயோ, என் சகோதரனே என்று புலம்பி, துக்கங்கொண்டாடினார்கள்.
31. அவனை அடக்கம்பண்ணினபின்பு, அவன் தன் குமாரரை நோக்கி: நான் மரிக்கும்போது, தேவனுடைய மனுஷன் அடக்கம்பண்ணப்பட்ட கல்லறையிலே என்னையும் நீங்கள் அடக்கம்பண்ணி, அவன் எலும்புகளண்டையிலே என் எலும்புகளையும் வையுங்கள்.
32. அவன் பெத்தேலில் இருக்கிற பலிபீடத்திற்கும், சமாரியாவின் பட்டணங்களில் இருக்கிற மேடைகளாகிய சகல கோவில்களுக்கும் விரோதமாகக் கூறின கர்த்தருடைய வார்த்தை நிச்சயமாய் நிறைவேறும் என்றான்.
33. இந்த நடபடிக்குப்பின்பு, யெரொபெயாம் தன் பொல்லாத வழியைவிட்டுத் திரும்பாமல், மறுபடியும் ஜனத்தில் ஈனமானவர்களை மேடைகளின் ஆசாரியராக்கினான்; எவன் மேல் அவனுக்கு மனதிருந்ததோ அவனைப் பிரதிஷ்டைப்பண்ணினான்; அப்படிப்பட்டவர்கள் மேடைகளின் ஆசாரியரானார்கள்.
34. யெரொபெயாமின் வீட்டாரை பூமியின்மேல் வைக்காமல் அதம்பண்ணி அழிக்கும்படியாக இந்தக் காரியம் அவர்களுக்குப் பாவமாயிற்று.]]></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ரொபெயாம் தூபங்காட்ட பலிபீடத்தண்டையிலே நிற்கையில், இதோ, தேவனுடைய மனுஷன் ஒருவன் கர்த்தருடைய வார்த்தையின்படியே, யூதாவிலிருந்து பெத்தேலுக்கு வந்து,
2. அந்த பலிபீடத்தை நோக்கி: பலிபீடமே பலிபீடமே, இதோ, தாவீதின் வம்சத்தில் யோசியா என்னும் பேருள்ள ஒரு குமாரன் பிறப்பான்; அவன் உன்மேல் தூபங்காட்டுகிற மேடைகளின் ஆசாரியர்களை உன்மேல் பலியிடுவான்; மனுஷரின் எலும்புகளும் உன்மேல் சுட்டெரிக்கப்படும் என்பதைக் கர்த்தர் உரைக்கிறார் என்று கர்த்தருடைய வார்த்தையைக் கூறி;
3. அன்றைய தினம் அவன் ஒரு அடையாளத்தையும் சொல்லி, இதோ, இந்தப் பலிபீடம் வெடித்து, அதின்மேலுள்ள சாம்பல் கொட்டுண்டுபோம்; கர்த்தர் உரைத்ததற்கு இதுவே அடையாளம் என்றான்.
4. பெத்தேலில் இருக்கிற அந்தப் பலிபீடத்திற்கு எதிராக தேவனுடைய மனுஷன் கூறின வார்த்தையை ராஜாவாகிய யெரொபெயாம் கேட்டபோது, அவனைப் பிடியுங்கள் என்று தன் கையைப் பலிபீடத்திலிருந்து நீட்டினான்; அவனுக்கு விரோதமாய் நீட்டின கை தன்னிடமாக முடக்கக் கூடாதபடிக்கு மரத்துப்போயிற்று.
5. தேவனுடைய மனுஷன் கர்த்தருடைய வார்த்தையால் குறித்திருந்த அடையாளத்தின்படியே பலிபீடம் வெடித்து, சாம்பல் பலிபீடத்திலிருந்து கொட்டுண்டுபோயிற்று.
6. அப்பொழுது ராஜா, தேவனுடைய மனுஷனுக்குப் பிரதியுத்தரமாக: நீ உன் தேவனாகிய கர்த்தருடைய சமுகத்தை நோக்கி வேண்டிக்கொண்டு, என் கை முன் போலிருக்கும்படிக்கு எனக்காக விண்ணப்பம்பண்ணவேண்டும் என்றான்; அப்பொழுது தேவனுடைய மனுஷன் கர்த்தருடைய சமுகத்தை நோக்கி வருந்தி விண்ணப்பம் செய்தான், ராஜாவின் கை முன்னிருந்தபடி சீர்ப்பட்டது.
7. அப்பொழுது ராஜா தேவனுடைய மனுஷனை நோக்கி: நீ என்னோடேகூட வீட்டுக்கு வந்து இளைப்பாறு; உனக்கு வெகுமானம் தருவேன் என்றான்.
8. தேவனுடைய மனுஷன் ராஜாவை நோக்கி: நீர் எனக்கு உம்முடைய வீட்டில் பாதி கொடுத்தாலும், நான் உம்மோடே வருவதில்லை, இந்த ஸ்தலத்தில் அப்பம் புசிப்பதுமில்லை, தண்ணீர் குடிப்பதுமில்லை.
9. ஏனென்றால் நீ அப்பம் புசியாமலும், தண்ணீர் குடியாமலும், போனவழியாய்த் திரும்பாமலும் இருவென்று கர்த்தர் தம்முடைய வார்த்தையால் எனக்குக் கட்டளையிட்டிருக்கிறார் என்று சொல்லி,
10. அவன் பெத்தேலுக்கு வந்தவழியாய்த் திரும்பாமல், வேறுவழியாய்ப் போய்விட்டான்.
11. கிழவனான ஒரு தீர்க்கதரிசி பெத்தேலிலே குடியிருந்தான்; அவன் குமாரர் வந்து தேவனுடைய மனுஷன் அன்றைய தினம் பெத்தேலிலே செய்த எல்லாச் செய்கைகளையும், அவன் ராஜாவோடே சொன்ன வார்த்தைகளையும் தங்கள் தகப்பனுக்கு அறிவித்தார்கள்.
12. அப்பொழுது அவர்கள் தகப்பன்: அவன் எந்த வழி போனான் என்று அவர்களைக் கேட்டான். யூதாவிலிருந்து வந்த தேவனுடைய மனுஷன் போனவழி இன்னதென்று அவன் குமாரர் பார்த்திருந்தபடியால்,
13. அவன் தன் குமாரருடனே: கழுதையின்மேல் சேணம்வைத்துக் கொடுங்கள் என்றான்; அவர்கள் கழுதையின்மேல் சேணம்வைத்துக் கொடுத்தபின், அவன் அதின்மேல் ஏறி,
14. தேவனுடைய மனுஷனைத் தொடர்ந்துபோய், ஒரு கர்வாலி மரத்தின்கீழ் உட்கார்ந்திருக்கிற அவனைக் கண்டு: யூதாவிலிருந்துவந்த தேவனுடைய மனுஷன் நீர்தானா என்று அவனைக் கேட்டதற்கு; அவன், நான் தான் என்றான்.
15. அப்பொழுது அவனை நோக்கி: என்னோடே வீட்டுக்கு வந்து அப்பம் புசியும் என்றான்.
16. அதற்கு அவன்: நான் உம்மோடே திரும்பவும் உம்மோடே உள்ளே போகவுமாட்டேன்; இந்த ஸ்தலத்திலே உம்மோடே நான் அப்பம் புசிக்கவும் தண்ணீர் குடிக்கவுமாட்டேன்.
17. ஏனென்றால் நீ அப்பம் புசியாமலும், அங்கே தண்ணீர் குடியாமலும், நீ போனவழியாய்த் திரும்பிவராமலும் இரு என்று கர்த்தருடைய வார்த்தை எனக்கு உண்டாயிருக்கிறது என்றான்.
18. அதற்கு அவன்: உம்மைப்போல நானும் தீர்க்கதரிசிதான்; அவன் அப்பம் புசித்துத் தண்ணீர் குடிக்க, நீ அவனைத் திருப்பி, உன் வீட்டுக்கு அழைத்துக் கொண்டுவா என்று ஒரு தூதன் கர்த்தருடைய வார்த்தையாக என்னோடே சொன்னான் என்று அவனிடத்தில் பொய் சொன்னான்.
19. அப்பொழுது அவன் இவனோடே திரும்பிப் போய், இவன் வீட்டிலே அப்பம் புசித்துத் தண்ணீர் குடித்தான்.
20. அவர்கள் பந்தியில் உட்கார்ந்திருக்கிறபோது, அவனைத் திருப்பிக்கொண்டு வந்த தீர்க்கதரிசிக்குக் கர்த்தருடைய வார்த்தை உண்டானதினால்,
21. அவன் யூதாவிலிருந்து வந்த தேவனுடைய மனுஷனைப் பார்த்துச் சத்தமிட்டு, உன் தேவனாகிய கர்த்தர் உனக்குக் கற்பித்த கட்டளையை நீ கைக்கொள்ளாமல் கர்த்தருடைய வாக்கை மீறி,
22. அப்பம் புசிக்கவும் தண்ணீர் குடிக்கவும் வேண்டாம் என்று அவர் விலக்கின ஸ்தலத்திற்கு நீ திரும்பி, அப்பம் புசித்துத் தண்ணீர் குடித்தபடியினால், உன்னுடைய பிரேதம் உன் பிதாக்களின் கல்லறையிலே சேருவதில்லை என்று கர்த்தர் சொல்லுகிறார் என்றான்.
23. அவன் போஜனபானம்பண்ணி முடிந்தபின்பு, அந்தத் தீர்க்கதரிசியைத் திருப்பிக்கொண்டுவந்தவன் அவனுக்குக் கழுதையின்மேல் சேணம்வைத்துக் கொடுத்தான்.
24. அவன் போனபிற்பாடு வழியிலே ஒரு சிங்கம் அவனுக்கு எதிர்ப்பட்டு அவனைக் கொன்றுபோட்டது; அவன் பிரேதம் வழியிலே கிடந்தது; கழுதை அதினண்டையிலே நின்றது; சிங்கமும் பிரேதத் தண்டையிலே நின்றது.
25. அந்த வழியே கடந்துவருகிற மனுஷர், வழியிலே கிடக்கிற பிரேதத்தையும், பிரேதத்தண்டையிலே நிற்கிற சிங்கத்தையும் கண்டு, கிழவனான தீர்க்கதரிசி குடியிருந்த பட்டணத்திலே வந்து சொன்னார்கள்.
26. அவனை வழியிலிருந்து திரும்பப் பண்ணின தீர்க்கதரிசி அதைக் கேட்டபோது, அவன் கர்த்தருடைய வாக்கை மீறின தேவனுடைய மனுஷன் தான், கர்த்தர் அவனுக்குச் சொன்ன வார்த்தையின்படியே, கர்த்தர் அவனை ஒரு சிங்கத்திற்கு ஒப்புக்கொடுத்தார்; அது அவனை முறித்துக் கொன்றுபோட்டது என்று சொல்லி,
27. தன் குமாரரை நோக்கி: எனக்குக் கழுதையின்மேல் சேணம்வைத்துக் கொடுங்கள் என்றான்; அவர்கள் சேணம் வைத்துக் கொடுத்தார்கள்.
28. அப்பொழுது அவன் போய், வழியிலே கிடக்கிற அவன் பிரேதத்தையும், பிரேதத்தண்டையிலே கழுதையும் சிங்கமும் நிற்கிறதையும் கண்டான்; அந்தச் சிங்கம் பிரேதத்தைத் தின்னவுமில்லை, கழுதையை முறித்துப்போடவுமில்லை.
29. அப்பொழுது கிழவனான அந்தத் தீர்க்கதரிசி தேவனுடைய மனுஷனின் பிரேதத்தை எடுத்து, அதைக் கழுதையின்மேல் வைத்து, அதற்காகத் துக்கங்கொண்டாடவும் அதை அடக்கம்பண்ணவும், அதைத் தன் பட்டணத்திற்குக் கொண்டுவந்து,
30. அவன் பிரேதத்தைத் தன்னுடைய கல்லறையிலே வைத்தான். அவனுக்காக: ஐயோ, என் சகோதரனே என்று புலம்பி, துக்கங்கொண்டாடினார்கள்.
31. அவனை அடக்கம்பண்ணினபின்பு, அவன் தன் குமாரரை நோக்கி: நான் மரிக்கும்போது, தேவனுடைய மனுஷன் அடக்கம்பண்ணப்பட்ட கல்லறையிலே என்னையும் நீங்கள் அடக்கம்பண்ணி, அவன் எலும்புகளண்டையிலே என் எலும்புகளையும் வையுங்கள்.
32. அவன் பெத்தேலில் இருக்கிற பலிபீடத்திற்கும், சமாரியாவின் பட்டணங்களில் இருக்கிற மேடைகளாகிய சகல கோவில்களுக்கும் விரோதமாகக் கூறின கர்த்தருடைய வார்த்தை நிச்சயமாய் நிறைவேறும் என்றான்.
33. இந்த நடபடிக்குப்பின்பு, யெரொபெயாம் தன் பொல்லாத வழியைவிட்டுத் திரும்பாமல், மறுபடியும் ஜனத்தில் ஈனமானவர்களை மேடைகளின் ஆசாரியராக்கினான்; எவன் மேல் அவனுக்கு மனதிருந்ததோ அவனைப் பிரதிஷ்டைப்பண்ணினான்; அப்படிப்பட்டவர்கள் மேடைகளின் ஆசாரியரானார்கள்.
34. யெரொபெயாமின் வீட்டாரை பூமியின்மேல் வைக்காமல் அதம்பண்ணி அழிக்கும்படியாக இந்தக் காரியம் அவர்களுக்குப் பாவமாயிற்று.]]></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ரொபெயாம் தூபங்காட்ட பலிபீடத்தண்டையிலே நிற்கையில், இதோ, தேவனுடைய மனுஷன் ஒருவன் கர்த்தருடைய வார்த்தையின்படியே, யூதாவிலிருந்து பெத்தேலுக்கு வந்து,
2. அந்த பலிபீடத்தை நோக்கி: பலிபீடமே பலிபீடமே, இதோ, தாவீதின் வம்சத்தில் யோசியா என்னும் பேருள்ள ஒரு குமாரன் பிறப்பான்; அவன் உன்மேல் தூபங்காட்டுகிற மேடைகளின் ஆசாரியர்களை உன்மேல் பலியிடுவான்; மனுஷரின் எலும்புகளும் உன்மேல் சுட்டெரிக்கப்படும் என்பதைக் கர்த்தர் உரைக்கிறார் என்று கர்த்தருடைய வார்த்தையைக் கூறி;
3. அன்றைய தினம் அவன் ஒரு அடையாளத்தையும் சொல்லி, இதோ, இந்தப் பலிபீடம் வெடித்து, அதின்மேலுள்ள சாம்பல் கொட்டுண்டுபோம்; கர்த்தர் உரைத்ததற்கு இதுவே அடையாளம் என்றான்.
4. பெத்தேலில் இருக்கிற அந்தப் பலிபீடத்திற்கு எதிராக தேவனுடைய மனுஷன் கூறின வார்த்தையை ராஜாவாகிய யெரொபெயாம் கேட்டபோது, அவனைப் பிடியுங்கள் என்று தன் கையைப் பலிபீடத்திலிருந்து நீட்டினான்; அவனுக்கு விரோதமாய் நீட்டின கை தன்னிடமாக முடக்கக் கூடாதபடிக்கு மரத்துப்போயிற்று.
5. தேவனுடைய மனுஷன் கர்த்தருடைய வார்த்தையால் குறித்திருந்த அடையாளத்தின்படியே பலிபீடம் வெடித்து, சாம்பல் பலிபீடத்திலிருந்து கொட்டுண்டுபோயிற்று.
6. அப்பொழுது ராஜா, தேவனுடைய மனுஷனுக்குப் பிரதியுத்தரமாக: நீ உன் தேவனாகிய கர்த்தருடைய சமுகத்தை நோக்கி வேண்டிக்கொண்டு, என் கை முன் போலிருக்கும்படிக்கு எனக்காக விண்ணப்பம்பண்ணவேண்டும் என்றான்; அப்பொழுது தேவனுடைய மனுஷன் கர்த்தருடைய சமுகத்தை நோக்கி வருந்தி விண்ணப்பம் செய்தான், ராஜாவின் கை முன்னிருந்தபடி சீர்ப்பட்டது.
7. அப்பொழுது ராஜா தேவனுடைய மனுஷனை நோக்கி: நீ என்னோடேகூட வீட்டுக்கு வந்து இளைப்பாறு; உனக்கு வெகுமானம் தருவேன் என்றான்.
8. தேவனுடைய மனுஷன் ராஜாவை நோக்கி: நீர் எனக்கு உம்முடைய வீட்டில் பாதி கொடுத்தாலும், நான் உம்மோடே வருவதில்லை, இந்த ஸ்தலத்தில் அப்பம் புசிப்பதுமில்லை, தண்ணீர் குடிப்பதுமில்லை.
9. ஏனென்றால் நீ அப்பம் புசியாமலும், தண்ணீர் குடியாமலும், போனவழியாய்த் திரும்பாமலும் இருவென்று கர்த்தர் தம்முடைய வார்த்தையால் எனக்குக் கட்டளையிட்டிருக்கிறார் என்று சொல்லி,
10. அவன் பெத்தேலுக்கு வந்தவழியாய்த் திரும்பாமல், வேறுவழியாய்ப் போய்விட்டான்.
11. கிழவனான ஒரு தீர்க்கதரிசி பெத்தேலிலே குடியிருந்தான்; அவன் குமாரர் வந்து தேவனுடைய மனுஷன் அன்றைய தினம் பெத்தேலிலே செய்த எல்லாச் செய்கைகளையும், அவன் ராஜாவோடே சொன்ன வார்த்தைகளையும் தங்கள் தகப்பனுக்கு அறிவித்தார்கள்.
12. அப்பொழுது அவர்கள் தகப்பன்: அவன் எந்த வழி போனான் என்று அவர்களைக் கேட்டான். யூதாவிலிருந்து வந்த தேவனுடைய மனுஷன் போனவழி இன்னதென்று அவன் குமாரர் பார்த்திருந்தபடியால்,
13. அவன் தன் குமாரருடனே: கழுதையின்மேல் சேணம்வைத்துக் கொடுங்கள் என்றான்; அவர்கள் கழுதையின்மேல் சேணம்வைத்துக் கொடுத்தபின், அவன் அதின்மேல் ஏறி,
14. தேவனுடைய மனுஷனைத் தொடர்ந்துபோய், ஒரு கர்வாலி மரத்தின்கீழ் உட்கார்ந்திருக்கிற அவனைக் கண்டு: யூதாவிலிருந்துவந்த தேவனுடைய மனுஷன் நீர்தானா என்று அவனைக் கேட்டதற்கு; அவன், நான் தான் என்றான்.
15. அப்பொழுது அவனை நோக்கி: என்னோடே வீட்டுக்கு வந்து அப்பம் புசியும் என்றான்.
16. அதற்கு அவன்: நான் உம்மோடே திரும்பவும் உம்மோடே உள்ளே போகவுமாட்டேன்; இந்த ஸ்தலத்திலே உம்மோடே நான் அப்பம் புசிக்கவும் தண்ணீர் குடிக்கவுமாட்டேன்.
17. ஏனென்றால் நீ அப்பம் புசியாமலும், அங்கே தண்ணீர் குடியாமலும், நீ போனவழியாய்த் திரும்பிவராமலும் இரு என்று கர்த்தருடைய வார்த்தை எனக்கு உண்டாயிருக்கிறது என்றான்.
18. அதற்கு அவன்: உம்மைப்போல நானும் தீர்க்கதரிசிதான்; அவன் அப்பம் புசித்துத் தண்ணீர் குடிக்க, நீ அவனைத் திருப்பி, உன் வீட்டுக்கு அழைத்துக் கொண்டுவா என்று ஒரு தூதன் கர்த்தருடைய வார்த்தையாக என்னோடே சொன்னான் என்று அவனிடத்தில் பொய் சொன்னான்.
19. அப்பொழுது அவன் இவனோடே திரும்பிப் போய், இவன் வீட்டிலே அப்பம் புசித்துத் தண்ணீர் குடித்தான்.
20. அவர்கள் பந்தியில் உட்கார்ந்திருக்கிறபோது, அவனைத் திருப்பிக்கொண்டு வந்த தீர்க்கதரிசிக்குக் கர்த்தருடைய வார்த்தை உண்டானதினால்,
21. அவன் யூதாவிலிருந்து வந்த தேவனுடைய மனுஷனைப் பார்த்துச் சத்தமிட்டு, உன் தேவனாகிய கர்த்தர் உனக்குக் கற்பித்த கட்டளையை நீ கைக்கொள்ளாமல் கர்த்தருடைய வாக்கை மீறி,
22. அப்பம் புசிக்கவும் தண்ணீர் குடிக்கவும் வேண்டாம் என்று அவர் விலக்கின ஸ்தலத்திற்கு நீ திரும்பி, அப்பம் புசித்துத் தண்ணீர் குடித்தபடியினால், உன்னுடைய பிரேதம் உன் பிதாக்களின் கல்லறையிலே சேருவதில்லை என்று கர்த்தர் சொல்லுகிறார் என்றான்.
23. அவன் போஜனபானம்பண்ணி முடிந்தபின்பு, அந்தத் தீர்க்கதரிசியைத் திருப்பிக்கொண்டுவந்தவன் அவனுக்குக் கழுதையின்மேல் சேணம்வைத்துக் கொடுத்தான்.
24. அவன் போனபிற்பாடு வழியிலே ஒரு சிங்கம் அவனுக்கு எதிர்ப்பட்டு அவனைக் கொன்றுபோட்டது; அவன் பிரேதம் வழியிலே கிடந்தது; கழுதை அதினண்டையிலே நின்றது; சிங்கமும் பிரேதத் தண்டையிலே நின்றது.
25. அந்த வழியே கடந்துவருகிற மனுஷர், வழியிலே கிடக்கிற பிரேதத்தையும், பிரேதத்தண்டையிலே நிற்கிற சிங்கத்தையும் கண்டு, கிழவனான தீர்க்கதரிசி குடியிருந்த பட்டணத்திலே வந்து சொன்னார்கள்.
26. அவனை வழியிலிருந்து திரும்பப் பண்ணின தீர்க்கதரிசி அதைக் கேட்டபோது, அவன் கர்த்தருடைய வாக்கை மீறின தேவனுடைய மனுஷன் தான், கர்த்தர் அவனுக்குச் சொன்ன வார்த்தையின்படியே, கர்த்தர் அவனை ஒரு சிங்கத்திற்கு ஒப்புக்கொடுத்தார்; அது அவனை முறித்துக் கொன்றுபோட்டது என்று சொல்லி,
27. தன் குமாரரை நோக்கி: எனக்குக் கழுதையின்மேல் சேணம்வைத்துக் கொடுங்கள் என்றான்; அவர்கள் சேணம் வைத்துக் கொடுத்தார்கள்.
28. அப்பொழுது அவன் போய், வழியிலே கிடக்கிற அவன் பிரேதத்தையும், பிரேதத்தண்டையிலே கழுதையும் சிங்கமும் நிற்கிறதையும் கண்டான்; அந்தச் சிங்கம் பிரேதத்தைத் தின்னவுமில்லை, கழுதையை முறித்துப்போடவுமில்லை.
29. அப்பொழுது கிழவனான அந்தத் தீர்க்கதரிசி தேவனுடைய மனுஷனின் பிரேதத்தை எடுத்து, அதைக் கழுதையின்மேல் வைத்து, அதற்காகத் துக்கங்கொண்டாடவும் அதை அடக்கம்பண்ணவும், அதைத் தன் பட்டணத்திற்குக் கொண்டுவந்து,
30. அவன் பிரேதத்தைத் தன்னுடைய கல்லறையிலே வைத்தான். அவனுக்காக: ஐயோ, என் சகோதரனே என்று புலம்பி, துக்கங்கொண்டாடினார்கள்.
31. அவனை அடக்கம்பண்ணினபின்பு, அவன் தன் குமாரரை நோக்கி: நான் மரிக்கும்போது, தேவனுடைய மனுஷன் அடக்கம்பண்ணப்பட்ட கல்லறையிலே என்னையும் நீங்கள் அடக்கம்பண்ணி, அவன் எலும்புகளண்டையிலே என் எலும்புகளையும் வையுங்கள்.
32. அவன் பெத்தேலில் இருக்கிற பலிபீடத்திற்கும், சமாரியாவின் பட்டணங்களில் இருக்கிற மேடைகளாகிய சகல கோவில்களுக்கும் விரோதமாகக் கூறின கர்த்தருடைய வார்த்தை நிச்சயமாய் நிறைவேறும் என்றான்.
33. இந்த நடபடிக்குப்பின்பு, யெரொபெயாம் தன் பொல்லாத வழியைவிட்டுத் திரும்பாமல், மறுபடியும் ஜனத்தில் ஈனமானவர்களை மேடைகளின் ஆசாரியராக்கினான்; எவன் மேல் அவனுக்கு மனதிருந்ததோ அவனைப் பிரதிஷ்டைப்பண்ணினான்; அப்படிப்பட்டவர்கள் மேடைகளின் ஆசாரியரானார்கள்.
34. யெரொபெயாமின் வீட்டாரை பூமியின்மேல் வைக்காமல் அதம்பண்ணி அழிக்கும்படியாக இந்தக் காரியம் அவர்களுக்குப் பாவமாயிற்று.]]></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ரொபெயாம் தூபங்காட்ட பலிபீடத்தண்டையிலே நிற்கையில், இதோ, தேவனுடைய மனுஷன் ஒருவன் கர்த்தருடைய வார்த்தையின்படியே, யூதாவிலிருந்து பெத்தேலுக்கு வந்து,
2. அந்த பலிபீடத்தை நோக்கி: பலிபீடமே பலிபீடமே, இதோ, தாவீதின் வம்சத்தில் யோசியா என்னும் பேருள்ள ஒரு குமாரன் பிறப்பான்; அவன் உன்மேல் தூபங்காட்டுகிற மேடைகளின் ஆசாரியர்களை உன்மேல் பலியிடுவான்; மனுஷரின் எலும்புகளும் உன்மேல் சுட்டெரிக்கப்படும் என்பதைக் கர்த்தர் உரைக்கிறார் என்று கர்த்தருடைய வார்த்தையைக் கூறி;
3. அன்றைய தினம் அவன் ஒரு அடையாளத்தையும் சொல்லி, இதோ, இந்தப் பலிபீடம் வெடித்து, அதின்மேலுள்ள சாம்பல் கொட்டுண்டுபோம்; கர்த்தர் உரைத்ததற்கு இதுவே அடையாளம் என்றான்.
4. பெத்தேலில் இருக்கிற அந்தப் பலிபீடத்திற்கு எதிராக தேவனுடைய மனுஷன் கூறின வார்த்தையை ராஜாவாகிய யெரொபெயாம் கேட்டபோது, அவனைப் பிடியுங்கள் என்று தன் கையைப் பலிபீடத்திலிருந்து நீட்டினான்; அவனுக்கு விரோதமாய் நீட்டின கை தன்னிடமாக முடக்கக் கூடாதபடிக்கு மரத்துப்போயிற்று.
5. தேவனுடைய மனுஷன் கர்த்தருடைய வார்த்தையால் குறித்திருந்த அடையாளத்தின்படியே பலிபீடம் வெடித்து, சாம்பல் பலிபீடத்திலிருந்து கொட்டுண்டுபோயிற்று.
6. அப்பொழுது ராஜா, தேவனுடைய மனுஷனுக்குப் பிரதியுத்தரமாக: நீ உன் தேவனாகிய கர்த்தருடைய சமுகத்தை நோக்கி வேண்டிக்கொண்டு, என் கை முன் போலிருக்கும்படிக்கு எனக்காக விண்ணப்பம்பண்ணவேண்டும் என்றான்; அப்பொழுது தேவனுடைய மனுஷன் கர்த்தருடைய சமுகத்தை நோக்கி வருந்தி விண்ணப்பம் செய்தான், ராஜாவின் கை முன்னிருந்தபடி சீர்ப்பட்டது.
7. அப்பொழுது ராஜா தேவனுடைய மனுஷனை நோக்கி: நீ என்னோடேகூட வீட்டுக்கு வந்து இளைப்பாறு; உனக்கு வெகுமானம் தருவேன் என்றான்.
8. தேவனுடைய மனுஷன் ராஜாவை நோக்கி: நீர் எனக்கு உம்முடைய வீட்டில் பாதி கொடுத்தாலும், நான் உம்மோடே வருவதில்லை, இந்த ஸ்தலத்தில் அப்பம் புசிப்பதுமில்லை, தண்ணீர் குடிப்பதுமில்லை.
9. ஏனென்றால் நீ அப்பம் புசியாமலும், தண்ணீர் குடியாமலும், போனவழியாய்த் திரும்பாமலும் இருவென்று கர்த்தர் தம்முடைய வார்த்தையால் எனக்குக் கட்டளையிட்டிருக்கிறார் என்று சொல்லி,
10. அவன் பெத்தேலுக்கு வந்தவழியாய்த் திரும்பாமல், வேறுவழியாய்ப் போய்விட்டான்.
11. கிழவனான ஒரு தீர்க்கதரிசி பெத்தேலிலே குடியிருந்தான்; அவன் குமாரர் வந்து தேவனுடைய மனுஷன் அன்றைய தினம் பெத்தேலிலே செய்த எல்லாச் செய்கைகளையும், அவன் ராஜாவோடே சொன்ன வார்த்தைகளையும் தங்கள் தகப்பனுக்கு அறிவித்தார்கள்.
12. அப்பொழுது அவர்கள் தகப்பன்: அவன் எந்த வழி போனான் என்று அவர்களைக் கேட்டான். யூதாவிலிருந்து வந்த தேவனுடைய மனுஷன் போனவழி இன்னதென்று அவன் குமாரர் பார்த்திருந்தபடியால்,
13. அவன் தன் குமாரருடனே: கழுதையின்மேல் சேணம்வைத்துக் கொடுங்கள் என்றான்; அவர்கள் கழுதையின்மேல் சேணம்வைத்துக் கொடுத்தபின், அவன் அதின்மேல் ஏறி,
14. தேவனுடைய மனுஷனைத் தொடர்ந்துபோய், ஒரு கர்வாலி மரத்தின்கீழ் உட்கார்ந்திருக்கிற அவனைக் கண்டு: யூதாவிலிருந்துவந்த தேவனுடைய மனுஷன் நீர்தானா என்று அவனைக் கேட்டதற்கு; அவன், நான் தான் என்றான்.
15. அப்பொழுது அவனை நோக்கி: என்னோடே வீட்டுக்கு வந்து அப்பம் புசியும் என்றான்.
16. அதற்கு அவன்: நான் உம்மோடே திரும்பவும் உம்மோடே உள்ளே போகவுமாட்டேன்; இந்த ஸ்தலத்திலே உம்மோடே நான் அப்பம் புசிக்கவும் தண்ணீர் குடிக்கவுமாட்டேன்.
17. ஏனென்றால் நீ அப்பம் புசியாமலும், அங்கே தண்ணீர் குடியாமலும், நீ போனவழியாய்த் திரும்பிவராமலும் இரு என்று கர்த்தருடைய வார்த்தை எனக்கு உண்டாயிருக்கிறது என்றான்.
18. அதற்கு அவன்: உம்மைப்போல நானும் தீர்க்கதரிசிதான்; அவன் அப்பம் புசித்துத் தண்ணீர் குடிக்க, நீ அவனைத் திருப்பி, உன் வீட்டுக்கு அழைத்துக் கொண்டுவா என்று ஒரு தூதன் கர்த்தருடைய வார்த்தையாக என்னோடே சொன்னான் என்று அவனிடத்தில் பொய் சொன்னான்.
19. அப்பொழுது அவன் இவனோடே திரும்பிப் போய், இவன் வீட்டிலே அப்பம் புசித்துத் தண்ணீர் குடித்தான்.
20. அவர்கள் பந்தியில் உட்கார்ந்திருக்கிறபோது, அவனைத் திருப்பிக்கொண்டு வந்த தீர்க்கதரிசிக்குக் கர்த்தருடைய வார்த்தை உண்டானதினால்,
21. அவன் யூதாவிலிருந்து வந்த தேவனுடைய மனுஷனைப் பார்த்துச் சத்தமிட்டு, உன் தேவனாகிய கர்த்தர் உனக்குக் கற்பித்த கட்டளையை நீ கைக்கொள்ளாமல் கர்த்தருடைய வாக்கை மீறி,
22. அப்பம் புசிக்கவும் தண்ணீர் குடிக்கவும் வேண்டாம் என்று அவர் விலக்கின ஸ்தலத்திற்கு நீ திரும்பி, அப்பம் புசித்துத் தண்ணீர் குடித்தபடியினால், உன்னுடைய பிரேதம் உன் பிதாக்களின் கல்லறையிலே சேருவதில்லை என்று கர்த்தர் சொல்லுகிறார் என்றான்.
23. அவன் போஜனபானம்பண்ணி முடிந்தபின்பு, அந்தத் தீர்க்கதரிசியைத் திருப்பிக்கொண்டுவந்தவன் அவனுக்குக் கழுதையின்மேல் சேணம்வைத்துக் கொடுத்தான்.
24. அவன் போனபிற்பாடு வழியிலே ஒரு சிங்கம் அவனுக்கு எதிர்ப்பட்டு அவனைக் கொன்றுபோட்டது; அவன் பிரேதம் வழியிலே கிடந்தது; கழுதை அதினண்டையிலே நின்றது; சிங்கமும் பிரேதத் தண்டையிலே நின்றது.
25. அந்த வழியே கடந்துவருகிற மனுஷர், வழியிலே கிடக்கிற பிரேதத்தையும், பிரேதத்தண்டையிலே நிற்கிற சிங்கத்தையும் கண்டு, கிழவனான தீர்க்கதரிசி குடியிருந்த பட்டணத்திலே வந்து சொன்னார்கள்.
26. அவனை வழியிலிருந்து திரும்பப் பண்ணின தீர்க்கதரிசி அதைக் கேட்டபோது, அவன் கர்த்தருடைய வாக்கை மீறின தேவனுடைய மனுஷன் தான், கர்த்தர் அவனுக்குச் சொன்ன வார்த்தையின்படியே, கர்த்தர் அவனை ஒரு சிங்கத்திற்கு ஒப்புக்கொடுத்தார்; அது அவனை முறித்துக் கொன்றுபோட்டது என்று சொல்லி,
27. தன் குமாரரை நோக்கி: எனக்குக் கழுதையின்மேல் சேணம்வைத்துக் கொடுங்கள் என்றான்; அவர்கள் சேணம் வைத்துக் கொடுத்தார்கள்.
28. அப்பொழுது அவன் போய், வழியிலே கிடக்கிற அவன் பிரேதத்தையும், பிரேதத்தண்டையிலே கழுதையும் சிங்கமும் நிற்கிறதையும் கண்டான்; அந்தச் சிங்கம் பிரேதத்தைத் தின்னவுமில்லை, கழுதையை முறித்துப்போடவுமில்லை.
29. அப்பொழுது கிழவனான அந்தத் தீர்க்கதரிசி தேவனுடைய மனுஷனின் பிரேதத்தை எடுத்து, அதைக் கழுதையின்மேல் வைத்து, அதற்காகத் துக்கங்கொண்டாடவும் அதை அடக்கம்பண்ணவும், அதைத் தன் பட்டணத்திற்குக் கொண்டுவந்து,
30. அவன் பிரேதத்தைத் தன்னுடைய கல்லறையிலே வைத்தான். அவனுக்காக: ஐயோ, என் சகோதரனே என்று புலம்பி, துக்கங்கொண்டாடினார்கள்.
31. அவனை அடக்கம்பண்ணினபின்பு, அவன் தன் குமாரரை நோக்கி: நான் மரிக்கும்போது, தேவனுடைய மனுஷன் அடக்கம்பண்ணப்பட்ட கல்லறையிலே என்னையும் நீங்கள் அடக்கம்பண்ணி, அவன் எலும்புகளண்டையிலே என் எலும்புகளையும் வையுங்கள்.
32. அவன் பெத்தேலில் இருக்கிற பலிபீடத்திற்கும், சமாரியாவின் பட்டணங்களில் இருக்கிற மேடைகளாகிய சகல கோவில்களுக்கும் விரோதமாகக் கூறின கர்த்தருடைய வார்த்தை நிச்சயமாய் நிறைவேறும் என்றான்.
33. இந்த நடபடிக்குப்பின்பு, யெரொபெயாம் தன் பொல்லாத வழியைவிட்டுத் திரும்பாமல், மறுபடியும் ஜனத்தில் ஈனமானவர்களை மேடைகளின் ஆசாரியராக்கினான்; எவன் மேல் அவனுக்கு மனதிருந்ததோ அவனைப் பிரதிஷ்டைப்பண்ணினான்; அப்படிப்பட்டவர்கள் மேடைகளின் ஆசாரியரானார்கள்.
34. யெரொபெயாமின் வீட்டாரை பூமியின்மேல் வைக்காமல் அதம்பண்ணி அழிக்கும்படியாக இந்தக் காரியம் அவர்களுக்குப் பாவமாயிற்று.]]></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ரொபெயாம் தூபங்காட்ட பலிபீடத்தண்டையிலே நிற்கையில், இதோ, தேவனுடைய மனுஷன் ஒருவன் கர்த்தருடைய வார்த்தையின்படியே, யூதாவிலிருந்து பெத்தேலுக்கு வந்து,
2. அந்த பலிபீடத்தை நோக்கி: பலிபீடமே பலிபீடமே, இதோ, தாவீதின் வம்சத்தில் யோசியா என்னும் பேருள்ள ஒரு குமாரன் பிறப்பான்; அவன் உன்மேல் தூபங்காட்டுகிற மேடைகளின் ஆசாரியர்களை உன்மேல் பலியிடுவான்; மனுஷரின் எலும்புகளும் உன்மேல் சுட்டெரிக்கப்படும் என்பதைக் கர்த்தர் உரைக்கிறார் என்று கர்த்தருடைய வார்த்தையைக் கூறி;
3. அன்றைய தினம் அவன் ஒரு அடையாளத்தையும் சொல்லி, இதோ, இந்தப் பலிபீடம் வெடித்து, அதின்மேலுள்ள சாம்பல் கொட்டுண்டுபோம்; கர்த்தர் உரைத்ததற்கு இதுவே அடையாளம் என்றான்.
4. பெத்தேலில் இருக்கிற அந்தப் பலிபீடத்திற்கு எதிராக தேவனுடைய மனுஷன் கூறின வார்த்தையை ராஜாவாகிய யெரொபெயாம் கேட்டபோது, அவனைப் பிடியுங்கள் என்று தன் கையைப் பலிபீடத்திலிருந்து நீட்டினான்; அவனுக்கு விரோதமாய் நீட்டின கை தன்னிடமாக முடக்கக் கூடாதபடிக்கு மரத்துப்போயிற்று.
5. தேவனுடைய மனுஷன் கர்த்தருடைய வார்த்தையால் குறித்திருந்த அடையாளத்தின்படியே பலிபீடம் வெடித்து, சாம்பல் பலிபீடத்திலிருந்து கொட்டுண்டுபோயிற்று.
6. அப்பொழுது ராஜா, தேவனுடைய மனுஷனுக்குப் பிரதியுத்தரமாக: நீ உன் தேவனாகிய கர்த்தருடைய சமுகத்தை நோக்கி வேண்டிக்கொண்டு, என் கை முன் போலிருக்கும்படிக்கு எனக்காக விண்ணப்பம்பண்ணவேண்டும் என்றான்; அப்பொழுது தேவனுடைய மனுஷன் கர்த்தருடைய சமுகத்தை நோக்கி வருந்தி விண்ணப்பம் செய்தான், ராஜாவின் கை முன்னிருந்தபடி சீர்ப்பட்டது.
7. அப்பொழுது ராஜா தேவனுடைய மனுஷனை நோக்கி: நீ என்னோடேகூட வீட்டுக்கு வந்து இளைப்பாறு; உனக்கு வெகுமானம் தருவேன் என்றான்.
8. தேவனுடைய மனுஷன் ராஜாவை நோக்கி: நீர் எனக்கு உம்முடைய வீட்டில் பாதி கொடுத்தாலும், நான் உம்மோடே வருவதில்லை, இந்த ஸ்தலத்தில் அப்பம் புசிப்பதுமில்லை, தண்ணீர் குடிப்பதுமில்லை.
9. ஏனென்றால் நீ அப்பம் புசியாமலும், தண்ணீர் குடியாமலும், போனவழியாய்த் திரும்பாமலும் இருவென்று கர்த்தர் தம்முடைய வார்த்தையால் எனக்குக் கட்டளையிட்டிருக்கிறார் என்று சொல்லி,
10. அவன் பெத்தேலுக்கு வந்தவழியாய்த் திரும்பாமல், வேறுவழியாய்ப் போய்விட்டான்.
11. கிழவனான ஒரு தீர்க்கதரிசி பெத்தேலிலே குடியிருந்தான்; அவன் குமாரர் வந்து தேவனுடைய மனுஷன் அன்றைய தினம் பெத்தேலிலே செய்த எல்லாச் செய்கைகளையும், அவன் ராஜாவோடே சொன்ன வார்த்தைகளையும் தங்கள் தகப்பனுக்கு அறிவித்தார்கள்.
12. அப்பொழுது அவர்கள் தகப்பன்: அவன் எந்த வழி போனான் என்று அவர்களைக் கேட்டான். யூதாவிலிருந்து வந்த தேவனுடைய மனுஷன் போனவழி இன்னதென்று அவன் குமாரர் பார்த்திருந்தபடியால்,
13. அவன் தன் குமாரருடனே: கழுதையின்மேல் சேணம்வைத்துக் கொடுங்கள் என்றான்; அவர்கள் கழுதையின்மேல் சேணம்வைத்துக் கொடுத்தபின், அவன் அதின்மேல் ஏறி,
14. தேவனுடைய மனுஷனைத் தொடர்ந்துபோய், ஒரு கர்வாலி மரத்தின்கீழ் உட்கார்ந்திருக்கிற அவனைக் கண்டு: யூதாவிலிருந்துவந்த தேவனுடைய மனுஷன் நீர்தானா என்று அவனைக் கேட்டதற்கு; அவன், நான் தான் என்றான்.
15. அப்பொழுது அவனை நோக்கி: என்னோடே வீட்டுக்கு வந்து அப்பம் புசியும் என்றான்.
16. அதற்கு அவன்: நான் உம்மோடே திரும்பவும் உம்மோடே உள்ளே போகவுமாட்டேன்; இந்த ஸ்தலத்திலே உம்மோடே நான் அப்பம் புசிக்கவும் தண்ணீர் குடிக்கவுமாட்டேன்.
17. ஏனென்றால் நீ அப்பம் புசியாமலும், அங்கே தண்ணீர் குடியாமலும், நீ போனவழியாய்த் திரும்பிவராமலும் இரு என்று கர்த்தருடைய வார்த்தை எனக்கு உண்டாயிருக்கிறது என்றான்.
18. அதற்கு அவன்: உம்மைப்போல நானும் தீர்க்கதரிசிதான்; அவன் அப்பம் புசித்துத் தண்ணீர் குடிக்க, நீ அவனைத் திருப்பி, உன் வீட்டுக்கு அழைத்துக் கொண்டுவா என்று ஒரு தூதன் கர்த்தருடைய வார்த்தையாக என்னோடே சொன்னான் என்று அவனிடத்தில் பொய் சொன்னான்.
19. அப்பொழுது அவன் இவனோடே திரும்பிப் போய், இவன் வீட்டிலே அப்பம் புசித்துத் தண்ணீர் குடித்தான்.
20. அவர்கள் பந்தியில் உட்கார்ந்திருக்கிறபோது, அவனைத் திருப்பிக்கொண்டு வந்த தீர்க்கதரிசிக்குக் கர்த்தருடைய வார்த்தை உண்டானதினால்,
21. அவன் யூதாவிலிருந்து வந்த தேவனுடைய மனுஷனைப் பார்த்துச் சத்தமிட்டு, உன் தேவனாகிய கர்த்தர் உனக்குக் கற்பித்த கட்டளையை நீ கைக்கொள்ளாமல் கர்த்தருடைய வாக்கை மீறி,
22. அப்பம் புசிக்கவும் தண்ணீர் குடிக்கவும் வேண்டாம் என்று அவர் விலக்கின ஸ்தலத்திற்கு நீ திரும்பி, அப்பம் புசித்துத் தண்ணீர் குடித்தபடியினால், உன்னுடைய பிரேதம் உன் பிதாக்களின் கல்லறையிலே சேருவதில்லை என்று கர்த்தர் சொல்லுகிறார் என்றான்.
23. அவன் போஜனபானம்பண்ணி முடிந்தபின்பு, அந்தத் தீர்க்கதரிசியைத் திருப்பிக்கொண்டுவந்தவன் அவனுக்குக் கழுதையின்மேல் சேணம்வைத்துக் கொடுத்தான்.
24. அவன் போனபிற்பாடு வழியிலே ஒரு சிங்கம் அவனுக்கு எதிர்ப்பட்டு அவனைக் கொன்றுபோட்டது; அவன் பிரேதம் வழியிலே கிடந்தது; கழுதை அதினண்டையிலே நின்றது; சிங்கமும் பிரேதத் தண்டையிலே நின்றது.
25. அந்த வழியே கடந்துவருகிற மனுஷர், வழியிலே கிடக்கிற பிரேதத்தையும், பிரேதத்தண்டையிலே நிற்கிற சிங்கத்தையும் கண்டு, கிழவனான தீர்க்கதரிசி குடியிருந்த பட்டணத்திலே வந்து சொன்னார்கள்.
26. அவனை வழியிலிருந்து திரும்பப் பண்ணின தீர்க்கதரிசி அதைக் கேட்டபோது, அவன் கர்த்தருடைய வாக்கை மீறின தேவனுடைய மனுஷன் தான், கர்த்தர் அவனுக்குச் சொன்ன வார்த்தையின்படியே, கர்த்தர் அவனை ஒரு சிங்கத்திற்கு ஒப்புக்கொடுத்தார்; அது அவனை முறித்துக் கொன்றுபோட்டது என்று சொல்லி,
27. தன் குமாரரை நோக்கி: எனக்குக் கழுதையின்மேல் சேணம்வைத்துக் கொடுங்கள் என்றான்; அவர்கள் சேணம் வைத்துக் கொடுத்தார்கள்.
28. அப்பொழுது அவன் போய், வழியிலே கிடக்கிற அவன் பிரேதத்தையும், பிரேதத்தண்டையிலே கழுதையும் சிங்கமும் நிற்கிறதையும் கண்டான்; அந்தச் சிங்கம் பிரேதத்தைத் தின்னவுமில்லை, கழுதையை முறித்துப்போடவுமில்லை.
29. அப்பொழுது கிழவனான அந்தத் தீர்க்கதரிசி தேவனுடைய மனுஷனின் பிரேதத்தை எடுத்து, அதைக் கழுதையின்மேல் வைத்து, அதற்காகத் துக்கங்கொண்டாடவும் அதை அடக்கம்பண்ணவும், அதைத் தன் பட்டணத்திற்குக் கொண்டுவந்து,
30. அவன் பிரேதத்தைத் தன்னுடைய கல்லறையிலே வைத்தான். அவனுக்காக: ஐயோ, என் சகோதரனே என்று புலம்பி, துக்கங்கொண்டாடினார்கள்.
31. அவனை அடக்கம்பண்ணினபின்பு, அவன் தன் குமாரரை நோக்கி: நான் மரிக்கும்போது, தேவனுடைய மனுஷன் அடக்கம்பண்ணப்பட்ட கல்லறையிலே என்னையும் நீங்கள் அடக்கம்பண்ணி, அவன் எலும்புகளண்டையிலே என் எலும்புகளையும் வையுங்கள்.
32. அவன் பெத்தேலில் இருக்கிற பலிபீடத்திற்கும், சமாரியாவின் பட்டணங்களில் இருக்கிற மேடைகளாகிய சகல கோவில்களுக்கும் விரோதமாகக் கூறின கர்த்தருடைய வார்த்தை நிச்சயமாய் நிறைவேறும் என்றான்.
33. இந்த நடபடிக்குப்பின்பு, யெரொபெயாம் தன் பொல்லாத வழியைவிட்டுத் திரும்பாமல், மறுபடியும் ஜனத்தில் ஈனமானவர்களை மேடைகளின் ஆசாரியராக்கினான்; எவன் மேல் அவனுக்கு மனதிருந்ததோ அவனைப் பிரதிஷ்டைப்பண்ணினான்; அப்படிப்பட்டவர்கள் மேடைகளின் ஆசாரியரானார்கள்.
34. யெரொபெயாமின் வீட்டாரை பூமியின்மேல் வைக்காமல் அதம்பண்ணி அழிக்கும்படியாக இந்தக் காரியம் அவர்களுக்குப் பாவமாயிற்று.]]></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ரொபெயாம் தூபங்காட்ட பலிபீடத்தண்டையிலே நிற்கையில், இதோ, தேவனுடைய மனுஷன் ஒருவன் கர்த்தருடைய வார்த்தையின்படியே, யூதாவிலிருந்து பெத்தேலுக்கு வந்து,
2. அந்த பலிபீடத்தை நோக்கி: பலிபீடமே பலிபீடமே, இதோ, தாவீதின் வம்சத்தில் யோசியா என்னும் பேருள்ள ஒரு குமாரன் பிறப்பான்; அவன் உன்மேல் தூபங்காட்டுகிற மேடைகளின் ஆசாரியர்களை உன்மேல் பலியிடுவான்; மனுஷரின் எலும்புகளும் உன்மேல் சுட்டெரிக்கப்படும் என்பதைக் கர்த்தர் உரைக்கிறார் என்று கர்த்தருடைய வார்த்தையைக் கூறி;
3. அன்றைய தினம் அவன் ஒரு அடையாளத்தையும் சொல்லி, இதோ, இந்தப் பலிபீடம் வெடித்து, அதின்மேலுள்ள சாம்பல் கொட்டுண்டுபோம்; கர்த்தர் உரைத்ததற்கு இதுவே அடையாளம் என்றான்.
4. பெத்தேலில் இருக்கிற அந்தப் பலிபீடத்திற்கு எதிராக தேவனுடைய மனுஷன் கூறின வார்த்தையை ராஜாவாகிய யெரொபெயாம் கேட்டபோது, அவனைப் பிடியுங்கள் என்று தன் கையைப் பலிபீடத்திலிருந்து நீட்டினான்; அவனுக்கு விரோதமாய் நீட்டின கை தன்னிடமாக முடக்கக் கூடாதபடிக்கு மரத்துப்போயிற்று.
5. தேவனுடைய மனுஷன் கர்த்தருடைய வார்த்தையால் குறித்திருந்த அடையாளத்தின்படியே பலிபீடம் வெடித்து, சாம்பல் பலிபீடத்திலிருந்து கொட்டுண்டுபோயிற்று.
6. அப்பொழுது ராஜா, தேவனுடைய மனுஷனுக்குப் பிரதியுத்தரமாக: நீ உன் தேவனாகிய கர்த்தருடைய சமுகத்தை நோக்கி வேண்டிக்கொண்டு, என் கை முன் போலிருக்கும்படிக்கு எனக்காக விண்ணப்பம்பண்ணவேண்டும் என்றான்; அப்பொழுது தேவனுடைய மனுஷன் கர்த்தருடைய சமுகத்தை நோக்கி வருந்தி விண்ணப்பம் செய்தான், ராஜாவின் கை முன்னிருந்தபடி சீர்ப்பட்டது.
7. அப்பொழுது ராஜா தேவனுடைய மனுஷனை நோக்கி: நீ என்னோடேகூட வீட்டுக்கு வந்து இளைப்பாறு; உனக்கு வெகுமானம் தருவேன் என்றான்.
8. தேவனுடைய மனுஷன் ராஜாவை நோக்கி: நீர் எனக்கு உம்முடைய வீட்டில் பாதி கொடுத்தாலும், நான் உம்மோடே வருவதில்லை, இந்த ஸ்தலத்தில் அப்பம் புசிப்பதுமில்லை, தண்ணீர் குடிப்பதுமில்லை.
9. ஏனென்றால் நீ அப்பம் புசியாமலும், தண்ணீர் குடியாமலும், போனவழியாய்த் திரும்பாமலும் இருவென்று கர்த்தர் தம்முடைய வார்த்தையால் எனக்குக் கட்டளையிட்டிருக்கிறார் என்று சொல்லி,
10. அவன் பெத்தேலுக்கு வந்தவழியாய்த் திரும்பாமல், வேறுவழியாய்ப் போய்விட்டான்.
11. கிழவனான ஒரு தீர்க்கதரிசி பெத்தேலிலே குடியிருந்தான்; அவன் குமாரர் வந்து தேவனுடைய மனுஷன் அன்றைய தினம் பெத்தேலிலே செய்த எல்லாச் செய்கைகளையும், அவன் ராஜாவோடே சொன்ன வார்த்தைகளையும் தங்கள் தகப்பனுக்கு அறிவித்தார்கள்.
12. அப்பொழுது அவர்கள் தகப்பன்: அவன் எந்த வழி போனான் என்று அவர்களைக் கேட்டான். யூதாவிலிருந்து வந்த தேவனுடைய மனுஷன் போனவழி இன்னதென்று அவன் குமாரர் பார்த்திருந்தபடியால்,
13. அவன் தன் குமாரருடனே: கழுதையின்மேல் சேணம்வைத்துக் கொடுங்கள் என்றான்; அவர்கள் கழுதையின்மேல் சேணம்வைத்துக் கொடுத்தபின், அவன் அதின்மேல் ஏறி,
14. தேவனுடைய மனுஷனைத் தொடர்ந்துபோய், ஒரு கர்வாலி மரத்தின்கீழ் உட்கார்ந்திருக்கிற அவனைக் கண்டு: யூதாவிலிருந்துவந்த தேவனுடைய மனுஷன் நீர்தானா என்று அவனைக் கேட்டதற்கு; அவன், நான் தான் என்றான்.
15. அப்பொழுது அவனை நோக்கி: என்னோடே வீட்டுக்கு வந்து அப்பம் புசியும் என்றான்.
16. அதற்கு அவன்: நான் உம்மோடே திரும்பவும் உம்மோடே உள்ளே போகவுமாட்டேன்; இந்த ஸ்தலத்திலே உம்மோடே நான் அப்பம் புசிக்கவும் தண்ணீர் குடிக்கவுமாட்டேன்.
17. ஏனென்றால் நீ அப்பம் புசியாமலும், அங்கே தண்ணீர் குடியாமலும், நீ போனவழியாய்த் திரும்பிவராமலும் இரு என்று கர்த்தருடைய வார்த்தை எனக்கு உண்டாயிருக்கிறது என்றான்.
18. அதற்கு அவன்: உம்மைப்போல நானும் தீர்க்கதரிசிதான்; அவன் அப்பம் புசித்துத் தண்ணீர் குடிக்க, நீ அவனைத் திருப்பி, உன் வீட்டுக்கு அழைத்துக் கொண்டுவா என்று ஒரு தூதன் கர்த்தருடைய வார்த்தையாக என்னோடே சொன்னான் என்று அவனிடத்தில் பொய் சொன்னான்.
19. அப்பொழுது அவன் இவனோடே திரும்பிப் போய், இவன் வீட்டிலே அப்பம் புசித்துத் தண்ணீர் குடித்தான்.
20. அவர்கள் பந்தியில் உட்கார்ந்திருக்கிறபோது, அவனைத் திருப்பிக்கொண்டு வந்த தீர்க்கதரிசிக்குக் கர்த்தருடைய வார்த்தை உண்டானதினால்,
21. அவன் யூதாவிலிருந்து வந்த தேவனுடைய மனுஷனைப் பார்த்துச் சத்தமிட்டு, உன் தேவனாகிய கர்த்தர் உனக்குக் கற்பித்த கட்டளையை நீ கைக்கொள்ளாமல் கர்த்தருடைய வாக்கை மீறி,
22. அப்பம் புசிக்கவும் தண்ணீர் குடிக்கவும் வேண்டாம் என்று அவர் விலக்கின ஸ்தலத்திற்கு நீ திரும்பி, அப்பம் புசித்துத் தண்ணீர் குடித்தபடியினால், உன்னுடைய பிரேதம் உன் பிதாக்களின் கல்லறையிலே சேருவதில்லை என்று கர்த்தர் சொல்லுகிறார் என்றான்.
23. அவன் போஜனபானம்பண்ணி முடிந்தபின்பு, அந்தத் தீர்க்கதரிசியைத் திருப்பிக்கொண்டுவந்தவன் அவனுக்குக் கழுதையின்மேல் சேணம்வைத்துக் கொடுத்தான்.
24. அவன் போனபிற்பாடு வழியிலே ஒரு சிங்கம் அவனுக்கு எதிர்ப்பட்டு அவனைக் கொன்றுபோட்டது; அவன் பிரேதம் வழியிலே கிடந்தது; கழுதை அதினண்டையிலே நின்றது; சிங்கமும் பிரேதத் தண்டையிலே நின்றது.
25. அந்த வழியே கடந்துவருகிற மனுஷர், வழியிலே கிடக்கிற பிரேதத்தையும், பிரேதத்தண்டையிலே நிற்கிற சிங்கத்தையும் கண்டு, கிழவனான தீர்க்கதரிசி குடியிருந்த பட்டணத்திலே வந்து சொன்னார்கள்.
26. அவனை வழியிலிருந்து திரும்பப் பண்ணின தீர்க்கதரிசி அதைக் கேட்டபோது, அவன் கர்த்தருடைய வாக்கை மீறின தேவனுடைய மனுஷன் தான், கர்த்தர் அவனுக்குச் சொன்ன வார்த்தையின்படியே, கர்த்தர் அவனை ஒரு சிங்கத்திற்கு ஒப்புக்கொடுத்தார்; அது அவனை முறித்துக் கொன்றுபோட்டது என்று சொல்லி,
27. தன் குமாரரை நோக்கி: எனக்குக் கழுதையின்மேல் சேணம்வைத்துக் கொடுங்கள் என்றான்; அவர்கள் சேணம் வைத்துக் கொடுத்தார்கள்.
28. அப்பொழுது அவன் போய், வழியிலே கிடக்கிற அவன் பிரேதத்தையும், பிரேதத்தண்டையிலே கழுதையும் சிங்கமும் நிற்கிறதையும் கண்டான்; அந்தச் சிங்கம் பிரேதத்தைத் தின்னவுமில்லை, கழுதையை முறித்துப்போடவுமில்லை.
29. அப்பொழுது கிழவனான அந்தத் தீர்க்கதரிசி தேவனுடைய மனுஷனின் பிரேதத்தை எடுத்து, அதைக் கழுதையின்மேல் வைத்து, அதற்காகத் துக்கங்கொண்டாடவும் அதை அடக்கம்பண்ணவும், அதைத் தன் பட்டணத்திற்குக் கொண்டுவந்து,
30. அவன் பிரேதத்தைத் தன்னுடைய கல்லறையிலே வைத்தான். அவனுக்காக: ஐயோ, என் சகோதரனே என்று புலம்பி, துக்கங்கொண்டாடினார்கள்.
31. அவனை அடக்கம்பண்ணினபின்பு, அவன் தன் குமாரரை நோக்கி: நான் மரிக்கும்போது, தேவனுடைய மனுஷன் அடக்கம்பண்ணப்பட்ட கல்லறையிலே என்னையும் நீங்கள் அடக்கம்பண்ணி, அவன் எலும்புகளண்டையிலே என் எலும்புகளையும் வையுங்கள்.
32. அவன் பெத்தேலில் இருக்கிற பலிபீடத்திற்கும், சமாரியாவின் பட்டணங்களில் இருக்கிற மேடைகளாகிய சகல கோவில்களுக்கும் விரோதமாகக் கூறின கர்த்தருடைய வார்த்தை நிச்சயமாய் நிறைவேறும் என்றான்.
33. இந்த நடபடிக்குப்பின்பு, யெரொபெயாம் தன் பொல்லாத வழியைவிட்டுத் திரும்பாமல், மறுபடியும் ஜனத்தில் ஈனமானவர்களை மேடைகளின் ஆசாரியராக்கினான்; எவன் மேல் அவனுக்கு மனதிருந்ததோ அவனைப் பிரதிஷ்டைப்பண்ணினான்; அப்படிப்பட்டவர்கள் மேடைகளின் ஆசாரியரானார்கள்.
34. யெரொபெயாமின் வீட்டாரை பூமியின்மேல் வைக்காமல் அதம்பண்ணி அழிக்கும்படியாக இந்தக் காரியம் அவர்களுக்குப் பாவமாயிற்று.]]></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ரொபெயாம் தூபங்காட்ட பலிபீடத்தண்டையிலே நிற்கையில், இதோ, தேவனுடைய மனுஷன் ஒருவன் கர்த்தருடைய வார்த்தையின்படியே, யூதாவிலிருந்து பெத்தேலுக்கு வந்து,
2. அந்த பலிபீடத்தை நோக்கி: பலிபீடமே பலிபீடமே, இதோ, தாவீதின் வம்சத்தில் யோசியா என்னும் பேருள்ள ஒரு குமாரன் பிறப்பான்; அவன் உன்மேல் தூபங்காட்டுகிற மேடைகளின் ஆசாரியர்களை உன்மேல் பலியிடுவான்; மனுஷரின் எலும்புகளும் உன்மேல் சுட்டெரிக்கப்படும் என்பதைக் கர்த்தர் உரைக்கிறார் என்று கர்த்தருடைய வார்த்தையைக் கூறி;
3. அன்றைய தினம் அவன் ஒரு அடையாளத்தையும் சொல்லி, இதோ, இந்தப் பலிபீடம் வெடித்து, அதின்மேலுள்ள சாம்பல் கொட்டுண்டுபோம்; கர்த்தர் உரைத்ததற்கு இதுவே அடையாளம் என்றான்.
4. பெத்தேலில் இருக்கிற அந்தப் பலிபீடத்திற்கு எதிராக தேவனுடைய மனுஷன் கூறின வார்த்தையை ராஜாவாகிய யெரொபெயாம் கேட்டபோது, அவனைப் பிடியுங்கள் என்று தன் கையைப் பலிபீடத்திலிருந்து நீட்டினான்; அவனுக்கு விரோதமாய் நீட்டின கை தன்னிடமாக முடக்கக் கூடாதபடிக்கு மரத்துப்போயிற்று.
5. தேவனுடைய மனுஷன் கர்த்தருடைய வார்த்தையால் குறித்திருந்த அடையாளத்தின்படியே பலிபீடம் வெடித்து, சாம்பல் பலிபீடத்திலிருந்து கொட்டுண்டுபோயிற்று.
6. அப்பொழுது ராஜா, தேவனுடைய மனுஷனுக்குப் பிரதியுத்தரமாக: நீ உன் தேவனாகிய கர்த்தருடைய சமுகத்தை நோக்கி வேண்டிக்கொண்டு, என் கை முன் போலிருக்கும்படிக்கு எனக்காக விண்ணப்பம்பண்ணவேண்டும் என்றான்; அப்பொழுது தேவனுடைய மனுஷன் கர்த்தருடைய சமுகத்தை நோக்கி வருந்தி விண்ணப்பம் செய்தான், ராஜாவின் கை முன்னிருந்தபடி சீர்ப்பட்டது.
7. அப்பொழுது ராஜா தேவனுடைய மனுஷனை நோக்கி: நீ என்னோடேகூட வீட்டுக்கு வந்து இளைப்பாறு; உனக்கு வெகுமானம் தருவேன் என்றான்.
8. தேவனுடைய மனுஷன் ராஜாவை நோக்கி: நீர் எனக்கு உம்முடைய வீட்டில் பாதி கொடுத்தாலும், நான் உம்மோடே வருவதில்லை, இந்த ஸ்தலத்தில் அப்பம் புசிப்பதுமில்லை, தண்ணீர் குடிப்பதுமில்லை.
9. ஏனென்றால் நீ அப்பம் புசியாமலும், தண்ணீர் குடியாமலும், போனவழியாய்த் திரும்பாமலும் இருவென்று கர்த்தர் தம்முடைய வார்த்தையால் எனக்குக் கட்டளையிட்டிருக்கிறார் என்று சொல்லி,
10. அவன் பெத்தேலுக்கு வந்தவழியாய்த் திரும்பாமல், வேறுவழியாய்ப் போய்விட்டான்.
11. கிழவனான ஒரு தீர்க்கதரிசி பெத்தேலிலே குடியிருந்தான்; அவன் குமாரர் வந்து தேவனுடைய மனுஷன் அன்றைய தினம் பெத்தேலிலே செய்த எல்லாச் செய்கைகளையும், அவன் ராஜாவோடே சொன்ன வார்த்தைகளையும் தங்கள் தகப்பனுக்கு அறிவித்தார்கள்.
12. அப்பொழுது அவர்கள் தகப்பன்: அவன் எந்த வழி போனான் என்று அவர்களைக் கேட்டான். யூதாவிலிருந்து வந்த தேவனுடைய மனுஷன் போனவழி இன்னதென்று அவன் குமாரர் பார்த்திருந்தபடியால்,
13. அவன் தன் குமாரருடனே: கழுதையின்மேல் சேணம்வைத்துக் கொடுங்கள் என்றான்; அவர்கள் கழுதையின்மேல் சேணம்வைத்துக் கொடுத்தபின், அவன் அதின்மேல் ஏறி,
14. தேவனுடைய மனுஷனைத் தொடர்ந்துபோய், ஒரு கர்வாலி மரத்தின்கீழ் உட்கார்ந்திருக்கிற அவனைக் கண்டு: யூதாவிலிருந்துவந்த தேவனுடைய மனுஷன் நீர்தானா என்று அவனைக் கேட்டதற்கு; அவன், நான் தான் என்றான்.
15. அப்பொழுது அவனை நோக்கி: என்னோடே வீட்டுக்கு வந்து அப்பம் புசியும் என்றான்.
16. அதற்கு அவன்: நான் உம்மோடே திரும்பவும் உம்மோடே உள்ளே போகவுமாட்டேன்; இந்த ஸ்தலத்திலே உம்மோடே நான் அப்பம் புசிக்கவும் தண்ணீர் குடிக்கவுமாட்டேன்.
17. ஏனென்றால் நீ அப்பம் புசியாமலும், அங்கே தண்ணீர் குடியாமலும், நீ போனவழியாய்த் திரும்பிவராமலும் இரு என்று கர்த்தருடைய வார்த்தை எனக்கு உண்டாயிருக்கிறது என்றான்.
18. அதற்கு அவன்: உம்மைப்போல நானும் தீர்க்கதரிசிதான்; அவன் அப்பம் புசித்துத் தண்ணீர் குடிக்க, நீ அவனைத் திருப்பி, உன் வீட்டுக்கு அழைத்துக் கொண்டுவா என்று ஒரு தூதன் கர்த்தருடைய வார்த்தையாக என்னோடே சொன்னான் என்று அவனிடத்தில் பொய் சொன்னான்.
19. அப்பொழுது அவன் இவனோடே திரும்பிப் போய், இவன் வீட்டிலே அப்பம் புசித்துத் தண்ணீர் குடித்தான்.
20. அவர்கள் பந்தியில் உட்கார்ந்திருக்கிறபோது, அவனைத் திருப்பிக்கொண்டு வந்த தீர்க்கதரிசிக்குக் கர்த்தருடைய வார்த்தை உண்டானதினால்,
21. அவன் யூதாவிலிருந்து வந்த தேவனுடைய மனுஷனைப் பார்த்துச் சத்தமிட்டு, உன் தேவனாகிய கர்த்தர் உனக்குக் கற்பித்த கட்டளையை நீ கைக்கொள்ளாமல் கர்த்தருடைய வாக்கை மீறி,
22. அப்பம் புசிக்கவும் தண்ணீர் குடிக்கவும் வேண்டாம் என்று அவர் விலக்கின ஸ்தலத்திற்கு நீ திரும்பி, அப்பம் புசித்துத் தண்ணீர் குடித்தபடியினால், உன்னுடைய பிரேதம் உன் பிதாக்களின் கல்லறையிலே சேருவதில்லை என்று கர்த்தர் சொல்லுகிறார் என்றான்.
23. அவன் போஜனபானம்பண்ணி முடிந்தபின்பு, அந்தத் தீர்க்கதரிசியைத் திருப்பிக்கொண்டுவந்தவன் அவனுக்குக் கழுதையின்மேல் சேணம்வைத்துக் கொடுத்தான்.
24. அவன் போனபிற்பாடு வழியிலே ஒரு சிங்கம் அவனுக்கு எதிர்ப்பட்டு அவனைக் கொன்றுபோட்டது; அவன் பிரேதம் வழியிலே கிடந்தது; கழுதை அதினண்டையிலே நின்றது; சிங்கமும் பிரேதத் தண்டையிலே நின்றது.
25. அந்த வழியே கடந்துவருகிற மனுஷர், வழியிலே கிடக்கிற பிரேதத்தையும், பிரேதத்தண்டையிலே நிற்கிற சிங்கத்தையும் கண்டு, கிழவனான தீர்க்கதரிசி குடியிருந்த பட்டணத்திலே வந்து சொன்னார்கள்.
26. அவனை வழியிலிருந்து திரும்பப் பண்ணின தீர்க்கதரிசி அதைக் கேட்டபோது, அவன் கர்த்தருடைய வாக்கை மீறின தேவனுடைய மனுஷன் தான், கர்த்தர் அவனுக்குச் சொன்ன வார்த்தையின்படியே, கர்த்தர் அவனை ஒரு சிங்கத்திற்கு ஒப்புக்கொடுத்தார்; அது அவனை முறித்துக் கொன்றுபோட்டது என்று சொல்லி,
27. தன் குமாரரை நோக்கி: எனக்குக் கழுதையின்மேல் சேணம்வைத்துக் கொடுங்கள் என்றான்; அவர்கள் சேணம் வைத்துக் கொடுத்தார்கள்.
28. அப்பொழுது அவன் போய், வழியிலே கிடக்கிற அவன் பிரேதத்தையும், பிரேதத்தண்டையிலே கழுதையும் சிங்கமும் நிற்கிறதையும் கண்டான்; அந்தச் சிங்கம் பிரேதத்தைத் தின்னவுமில்லை, கழுதையை முறித்துப்போடவுமில்லை.
29. அப்பொழுது கிழவனான அந்தத் தீர்க்கதரிசி தேவனுடைய மனுஷனின் பிரேதத்தை எடுத்து, அதைக் கழுதையின்மேல் வைத்து, அதற்காகத் துக்கங்கொண்டாடவும் அதை அடக்கம்பண்ணவும், அதைத் தன் பட்டணத்திற்குக் கொண்டுவந்து,
30. அவன் பிரேதத்தைத் தன்னுடைய கல்லறையிலே வைத்தான். அவனுக்காக: ஐயோ, என் சகோதரனே என்று புலம்பி, துக்கங்கொண்டாடினார்கள்.
31. அவனை அடக்கம்பண்ணினபின்பு, அவன் தன் குமாரரை நோக்கி: நான் மரிக்கும்போது, தேவனுடைய மனுஷன் அடக்கம்பண்ணப்பட்ட கல்லறையிலே என்னையும் நீங்கள் அடக்கம்பண்ணி, அவன் எலும்புகளண்டையிலே என் எலும்புகளையும் வையுங்கள்.
32. அவன் பெத்தேலில் இருக்கிற பலிபீடத்திற்கும், சமாரியாவின் பட்டணங்களில் இருக்கிற மேடைகளாகிய சகல கோவில்களுக்கும் விரோதமாகக் கூறின கர்த்தருடைய வார்த்தை நிச்சயமாய் நிறைவேறும் என்றான்.
33. இந்த நடபடிக்குப்பின்பு, யெரொபெயாம் தன் பொல்லாத வழியைவிட்டுத் திரும்பாமல், மறுபடியும் ஜனத்தில் ஈனமானவர்களை மேடைகளின் ஆசாரியராக்கினான்; எவன் மேல் அவனுக்கு மனதிருந்ததோ அவனைப் பிரதிஷ்டைப்பண்ணினான்; அப்படிப்பட்டவர்கள் மேடைகளின் ஆசாரியரானார்கள்.
34. யெரொபெயாமின் வீட்டாரை பூமியின்மேல் வைக்காமல் அதம்பண்ணி அழிக்கும்படியாக இந்தக் காரியம் அவர்களுக்குப் பாவமாயிற்று.]]></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ரொபெயாம் தூபங்காட்ட பலிபீடத்தண்டையிலே நிற்கையில், இதோ, தேவனுடைய மனுஷன் ஒருவன் கர்த்தருடைய வார்த்தையின்படியே, யூதாவிலிருந்து பெத்தேலுக்கு வந்து,
2. அந்த பலிபீடத்தை நோக்கி: பலிபீடமே பலிபீடமே, இதோ, தாவீதின் வம்சத்தில் யோசியா என்னும் பேருள்ள ஒரு குமாரன் பிறப்பான்; அவன் உன்மேல் தூபங்காட்டுகிற மேடைகளின் ஆசாரியர்களை உன்மேல் பலியிடுவான்; மனுஷரின் எலும்புகளும் உன்மேல் சுட்டெரிக்கப்படும் என்பதைக் கர்த்தர் உரைக்கிறார் என்று கர்த்தருடைய வார்த்தையைக் கூறி;
3. அன்றைய தினம் அவன் ஒரு அடையாளத்தையும் சொல்லி, இதோ, இந்தப் பலிபீடம் வெடித்து, அதின்மேலுள்ள சாம்பல் கொட்டுண்டுபோம்; கர்த்தர் உரைத்ததற்கு இதுவே அடையாளம் என்றான்.
4. பெத்தேலில் இருக்கிற அந்தப் பலிபீடத்திற்கு எதிராக தேவனுடைய மனுஷன் கூறின வார்த்தையை ராஜாவாகிய யெரொபெயாம் கேட்டபோது, அவனைப் பிடியுங்கள் என்று தன் கையைப் பலிபீடத்திலிருந்து நீட்டினான்; அவனுக்கு விரோதமாய் நீட்டின கை தன்னிடமாக முடக்கக் கூடாதபடிக்கு மரத்துப்போயிற்று.
5. தேவனுடைய மனுஷன் கர்த்தருடைய வார்த்தையால் குறித்திருந்த அடையாளத்தின்படியே பலிபீடம் வெடித்து, சாம்பல் பலிபீடத்திலிருந்து கொட்டுண்டுபோயிற்று.
6. அப்பொழுது ராஜா, தேவனுடைய மனுஷனுக்குப் பிரதியுத்தரமாக: நீ உன் தேவனாகிய கர்த்தருடைய சமுகத்தை நோக்கி வேண்டிக்கொண்டு, என் கை முன் போலிருக்கும்படிக்கு எனக்காக விண்ணப்பம்பண்ணவேண்டும் என்றான்; அப்பொழுது தேவனுடைய மனுஷன் கர்த்தருடைய சமுகத்தை நோக்கி வருந்தி விண்ணப்பம் செய்தான், ராஜாவின் கை முன்னிருந்தபடி சீர்ப்பட்டது.
7. அப்பொழுது ராஜா தேவனுடைய மனுஷனை நோக்கி: நீ என்னோடேகூட வீட்டுக்கு வந்து இளைப்பாறு; உனக்கு வெகுமானம் தருவேன் என்றான்.
8. தேவனுடைய மனுஷன் ராஜாவை நோக்கி: நீர் எனக்கு உம்முடைய வீட்டில் பாதி கொடுத்தாலும், நான் உம்மோடே வருவதில்லை, இந்த ஸ்தலத்தில் அப்பம் புசிப்பதுமில்லை, தண்ணீர் குடிப்பதுமில்லை.
9. ஏனென்றால் நீ அப்பம் புசியாமலும், தண்ணீர் குடியாமலும், போனவழியாய்த் திரும்பாமலும் இருவென்று கர்த்தர் தம்முடைய வார்த்தையால் எனக்குக் கட்டளையிட்டிருக்கிறார் என்று சொல்லி,
10. அவன் பெத்தேலுக்கு வந்தவழியாய்த் திரும்பாமல், வேறுவழியாய்ப் போய்விட்டான்.
11. கிழவனான ஒரு தீர்க்கதரிசி பெத்தேலிலே குடியிருந்தான்; அவன் குமாரர் வந்து தேவனுடைய மனுஷன் அன்றைய தினம் பெத்தேலிலே செய்த எல்லாச் செய்கைகளையும், அவன் ராஜாவோடே சொன்ன வார்த்தைகளையும் தங்கள் தகப்பனுக்கு அறிவித்தார்கள்.
12. அப்பொழுது அவர்கள் தகப்பன்: அவன் எந்த வழி போனான் என்று அவர்களைக் கேட்டான். யூதாவிலிருந்து வந்த தேவனுடைய மனுஷன் போனவழி இன்னதென்று அவன் குமாரர் பார்த்திருந்தபடியால்,
13. அவன் தன் குமாரருடனே: கழுதையின்மேல் சேணம்வைத்துக் கொடுங்கள் என்றான்; அவர்கள் கழுதையின்மேல் சேணம்வைத்துக் கொடுத்தபின், அவன் அதின்மேல் ஏறி,
14. தேவனுடைய மனுஷனைத் தொடர்ந்துபோய், ஒரு கர்வாலி மரத்தின்கீழ் உட்கார்ந்திருக்கிற அவனைக் கண்டு: யூதாவிலிருந்துவந்த தேவனுடைய மனுஷன் நீர்தானா என்று அவனைக் கேட்டதற்கு; அவன், நான் தான் என்றான்.
15. அப்பொழுது அவனை நோக்கி: என்னோடே வீட்டுக்கு வந்து அப்பம் புசியும் என்றான்.
16. அதற்கு அவன்: நான் உம்மோடே திரும்பவும் உம்மோடே உள்ளே போகவுமாட்டேன்; இந்த ஸ்தலத்திலே உம்மோடே நான் அப்பம் புசிக்கவும் தண்ணீர் குடிக்கவுமாட்டேன்.
17. ஏனென்றால் நீ அப்பம் புசியாமலும், அங்கே தண்ணீர் குடியாமலும், நீ போனவழியாய்த் திரும்பிவராமலும் இரு என்று கர்த்தருடைய வார்த்தை எனக்கு உண்டாயிருக்கிறது என்றான்.
18. அதற்கு அவன்: உம்மைப்போல நானும் தீர்க்கதரிசிதான்; அவன் அப்பம் புசித்துத் தண்ணீர் குடிக்க, நீ அவனைத் திருப்பி, உன் வீட்டுக்கு அழைத்துக் கொண்டுவா என்று ஒரு தூதன் கர்த்தருடைய வார்த்தையாக என்னோடே சொன்னான் என்று அவனிடத்தில் பொய் சொன்னான்.
19. அப்பொழுது அவன் இவனோடே திரும்பிப் போய், இவன் வீட்டிலே அப்பம் புசித்துத் தண்ணீர் குடித்தான்.
20. அவர்கள் பந்தியில் உட்கார்ந்திருக்கிறபோது, அவனைத் திருப்பிக்கொண்டு வந்த தீர்க்கதரிசிக்குக் கர்த்தருடைய வார்த்தை உண்டானதினால்,
21. அவன் யூதாவிலிருந்து வந்த தேவனுடைய மனுஷனைப் பார்த்துச் சத்தமிட்டு, உன் தேவனாகிய கர்த்தர் உனக்குக் கற்பித்த கட்டளையை நீ கைக்கொள்ளாமல் கர்த்தருடைய வாக்கை மீறி,
22. அப்பம் புசிக்கவும் தண்ணீர் குடிக்கவும் வேண்டாம் என்று அவர் விலக்கின ஸ்தலத்திற்கு நீ திரும்பி, அப்பம் புசித்துத் தண்ணீர் குடித்தபடியினால், உன்னுடைய பிரேதம் உன் பிதாக்களின் கல்லறையிலே சேருவதில்லை என்று கர்த்தர் சொல்லுகிறார் என்றான்.
23. அவன் போஜனபானம்பண்ணி முடிந்தபின்பு, அந்தத் தீர்க்கதரிசியைத் திருப்பிக்கொண்டுவந்தவன் அவனுக்குக் கழுதையின்மேல் சேணம்வைத்துக் கொடுத்தான்.
24. அவன் போனபிற்பாடு வழியிலே ஒரு சிங்கம் அவனுக்கு எதிர்ப்பட்டு அவனைக் கொன்றுபோட்டது; அவன் பிரேதம் வழியிலே கிடந்தது; கழுதை அதினண்டையிலே நின்றது; சிங்கமும் பிரேதத் தண்டையிலே நின்றது.
25. அந்த வழியே கடந்துவருகிற மனுஷர், வழியிலே கிடக்கிற பிரேதத்தையும், பிரேதத்தண்டையிலே நிற்கிற சிங்கத்தையும் கண்டு, கிழவனான தீர்க்கதரிசி குடியிருந்த பட்டணத்திலே வந்து சொன்னார்கள்.
26. அவனை வழியிலிருந்து திரும்பப் பண்ணின தீர்க்கதரிசி அதைக் கேட்டபோது, அவன் கர்த்தருடைய வாக்கை மீறின தேவனுடைய மனுஷன் தான், கர்த்தர் அவனுக்குச் சொன்ன வார்த்தையின்படியே, கர்த்தர் அவனை ஒரு சிங்கத்திற்கு ஒப்புக்கொடுத்தார்; அது அவனை முறித்துக் கொன்றுபோட்டது என்று சொல்லி,
27. தன் குமாரரை நோக்கி: எனக்குக் கழுதையின்மேல் சேணம்வைத்துக் கொடுங்கள் என்றான்; அவர்கள் சேணம் வைத்துக் கொடுத்தார்கள்.
28. அப்பொழுது அவன் போய், வழியிலே கிடக்கிற அவன் பிரேதத்தையும், பிரேதத்தண்டையிலே கழுதையும் சிங்கமும் நிற்கிறதையும் கண்டான்; அந்தச் சிங்கம் பிரேதத்தைத் தின்னவுமில்லை, கழுதையை முறித்துப்போடவுமில்லை.
29. அப்பொழுது கிழவனான அந்தத் தீர்க்கதரிசி தேவனுடைய மனுஷனின் பிரேதத்தை எடுத்து, அதைக் கழுதையின்மேல் வைத்து, அதற்காகத் துக்கங்கொண்டாடவும் அதை அடக்கம்பண்ணவும், அதைத் தன் பட்டணத்திற்குக் கொண்டுவந்து,
30. அவன் பிரேதத்தைத் தன்னுடைய கல்லறையிலே வைத்தான். அவனுக்காக: ஐயோ, என் சகோதரனே என்று புலம்பி, துக்கங்கொண்டாடினார்கள்.
31. அவனை அடக்கம்பண்ணினபின்பு, அவன் தன் குமாரரை நோக்கி: நான் மரிக்கும்போது, தேவனுடைய மனுஷன் அடக்கம்பண்ணப்பட்ட கல்லறையிலே என்னையும் நீங்கள் அடக்கம்பண்ணி, அவன் எலும்புகளண்டையிலே என் எலும்புகளையும் வையுங்கள்.
32. அவன் பெத்தேலில் இருக்கிற பலிபீடத்திற்கும், சமாரியாவின் பட்டணங்களில் இருக்கிற மேடைகளாகிய சகல கோவில்களுக்கும் விரோதமாகக் கூறின கர்த்தருடைய வார்த்தை நிச்சயமாய் நிறைவேறும் என்றான்.
33. இந்த நடபடிக்குப்பின்பு, யெரொபெயாம் தன் பொல்லாத வழியைவிட்டுத் திரும்பாமல், மறுபடியும் ஜனத்தில் ஈனமானவர்களை மேடைகளின் ஆசாரியராக்கினான்; எவன் மேல் அவனுக்கு மனதிருந்ததோ அவனைப் பிரதிஷ்டைப்பண்ணினான்; அப்படிப்பட்டவர்கள் மேடைகளின் ஆசாரியரானார்கள்.
34. யெரொபெயாமின் வீட்டாரை பூமியின்மேல் வைக்காமல் அதம்பண்ணி அழிக்கும்படியாக இந்தக் காரியம் அவர்களுக்குப் பாவமாயிற்று.]]></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ரொபெயாம் தூபங்காட்ட பலிபீடத்தண்டையிலே நிற்கையில், இதோ, தேவனுடைய மனுஷன் ஒருவன் கர்த்தருடைய வார்த்தையின்படியே, யூதாவிலிருந்து பெத்தேலுக்கு வந்து,
2. அந்த பலிபீடத்தை நோக்கி: பலிபீடமே பலிபீடமே, இதோ, தாவீதின் வம்சத்தில் யோசியா என்னும் பேருள்ள ஒரு குமாரன் பிறப்பான்; அவன் உன்மேல் தூபங்காட்டுகிற மேடைகளின் ஆசாரியர்களை உன்மேல் பலியிடுவான்; மனுஷரின் எலும்புகளும் உன்மேல் சுட்டெரிக்கப்படும் என்பதைக் கர்த்தர் உரைக்கிறார் என்று கர்த்தருடைய வார்த்தையைக் கூறி;
3. அன்றைய தினம் அவன் ஒரு அடையாளத்தையும் சொல்லி, இதோ, இந்தப் பலிபீடம் வெடித்து, அதின்மேலுள்ள சாம்பல் கொட்டுண்டுபோம்; கர்த்தர் உரைத்ததற்கு இதுவே அடையாளம் என்றான்.
4. பெத்தேலில் இருக்கிற அந்தப் பலிபீடத்திற்கு எதிராக தேவனுடைய மனுஷன் கூறின வார்த்தையை ராஜாவாகிய யெரொபெயாம் கேட்டபோது, அவனைப் பிடியுங்கள் என்று தன் கையைப் பலிபீடத்திலிருந்து நீட்டினான்; அவனுக்கு விரோதமாய் நீட்டின கை தன்னிடமாக முடக்கக் கூடாதபடிக்கு மரத்துப்போயிற்று.
5. தேவனுடைய மனுஷன் கர்த்தருடைய வார்த்தையால் குறித்திருந்த அடையாளத்தின்படியே பலிபீடம் வெடித்து, சாம்பல் பலிபீடத்திலிருந்து கொட்டுண்டுபோயிற்று.
6. அப்பொழுது ராஜா, தேவனுடைய மனுஷனுக்குப் பிரதியுத்தரமாக: நீ உன் தேவனாகிய கர்த்தருடைய சமுகத்தை நோக்கி வேண்டிக்கொண்டு, என் கை முன் போலிருக்கும்படிக்கு எனக்காக விண்ணப்பம்பண்ணவேண்டும் என்றான்; அப்பொழுது தேவனுடைய மனுஷன் கர்த்தருடைய சமுகத்தை நோக்கி வருந்தி விண்ணப்பம் செய்தான், ராஜாவின் கை முன்னிருந்தபடி சீர்ப்பட்டது.
7. அப்பொழுது ராஜா தேவனுடைய மனுஷனை நோக்கி: நீ என்னோடேகூட வீட்டுக்கு வந்து இளைப்பாறு; உனக்கு வெகுமானம் தருவேன் என்றான்.
8. தேவனுடைய மனுஷன் ராஜாவை நோக்கி: நீர் எனக்கு உம்முடைய வீட்டில் பாதி கொடுத்தாலும், நான் உம்மோடே வருவதில்லை, இந்த ஸ்தலத்தில் அப்பம் புசிப்பதுமில்லை, தண்ணீர் குடிப்பதுமில்லை.
9. ஏனென்றால் நீ அப்பம் புசியாமலும், தண்ணீர் குடியாமலும், போனவழியாய்த் திரும்பாமலும் இருவென்று கர்த்தர் தம்முடைய வார்த்தையால் எனக்குக் கட்டளையிட்டிருக்கிறார் என்று சொல்லி,
10. அவன் பெத்தேலுக்கு வந்தவழியாய்த் திரும்பாமல், வேறுவழியாய்ப் போய்விட்டான்.
11. கிழவனான ஒரு தீர்க்கதரிசி பெத்தேலிலே குடியிருந்தான்; அவன் குமாரர் வந்து தேவனுடைய மனுஷன் அன்றைய தினம் பெத்தேலிலே செய்த எல்லாச் செய்கைகளையும், அவன் ராஜாவோடே சொன்ன வார்த்தைகளையும் தங்கள் தகப்பனுக்கு அறிவித்தார்கள்.
12. அப்பொழுது அவர்கள் தகப்பன்: அவன் எந்த வழி போனான் என்று அவர்களைக் கேட்டான். யூதாவிலிருந்து வந்த தேவனுடைய மனுஷன் போனவழி இன்னதென்று அவன் குமாரர் பார்த்திருந்தபடியால்,
13. அவன் தன் குமாரருடனே: கழுதையின்மேல் சேணம்வைத்துக் கொடுங்கள் என்றான்; அவர்கள் கழுதையின்மேல் சேணம்வைத்துக் கொடுத்தபின், அவன் அதின்மேல் ஏறி,
14. தேவனுடைய மனுஷனைத் தொடர்ந்துபோய், ஒரு கர்வாலி மரத்தின்கீழ் உட்கார்ந்திருக்கிற அவனைக் கண்டு: யூதாவிலிருந்துவந்த தேவனுடைய மனுஷன் நீர்தானா என்று அவனைக் கேட்டதற்கு; அவன், நான் தான் என்றான்.
15. அப்பொழுது அவனை நோக்கி: என்னோடே வீட்டுக்கு வந்து அப்பம் புசியும் என்றான்.
16. அதற்கு அவன்: நான் உம்மோடே திரும்பவும் உம்மோடே உள்ளே போகவுமாட்டேன்; இந்த ஸ்தலத்திலே உம்மோடே நான் அப்பம் புசிக்கவும் தண்ணீர் குடிக்கவுமாட்டேன்.
17. ஏனென்றால் நீ அப்பம் புசியாமலும், அங்கே தண்ணீர் குடியாமலும், நீ போனவழியாய்த் திரும்பிவராமலும் இரு என்று கர்த்தருடைய வார்த்தை எனக்கு உண்டாயிருக்கிறது என்றான்.
18. அதற்கு அவன்: உம்மைப்போல நானும் தீர்க்கதரிசிதான்; அவன் அப்பம் புசித்துத் தண்ணீர் குடிக்க, நீ அவனைத் திருப்பி, உன் வீட்டுக்கு அழைத்துக் கொண்டுவா என்று ஒரு தூதன் கர்த்தருடைய வார்த்தையாக என்னோடே சொன்னான் என்று அவனிடத்தில் பொய் சொன்னான்.
19. அப்பொழுது அவன் இவனோடே திரும்பிப் போய், இவன் வீட்டிலே அப்பம் புசித்துத் தண்ணீர் குடித்தான்.
20. அவர்கள் பந்தியில் உட்கார்ந்திருக்கிறபோது, அவனைத் திருப்பிக்கொண்டு வந்த தீர்க்கதரிசிக்குக் கர்த்தருடைய வார்த்தை உண்டானதினால்,
21. அவன் யூதாவிலிருந்து வந்த தேவனுடைய மனுஷனைப் பார்த்துச் சத்தமிட்டு, உன் தேவனாகிய கர்த்தர் உனக்குக் கற்பித்த கட்டளையை நீ கைக்கொள்ளாமல் கர்த்தருடைய வாக்கை மீறி,
22. அப்பம் புசிக்கவும் தண்ணீர் குடிக்கவும் வேண்டாம் என்று அவர் விலக்கின ஸ்தலத்திற்கு நீ திரும்பி, அப்பம் புசித்துத் தண்ணீர் குடித்தபடியினால், உன்னுடைய பிரேதம் உன் பிதாக்களின் கல்லறையிலே சேருவதில்லை என்று கர்த்தர் சொல்லுகிறார் என்றான்.
23. அவன் போஜனபானம்பண்ணி முடிந்தபின்பு, அந்தத் தீர்க்கதரிசியைத் திருப்பிக்கொண்டுவந்தவன் அவனுக்குக் கழுதையின்மேல் சேணம்வைத்துக் கொடுத்தான்.
24. அவன் போனபிற்பாடு வழியிலே ஒரு சிங்கம் அவனுக்கு எதிர்ப்பட்டு அவனைக் கொன்றுபோட்டது; அவன் பிரேதம் வழியிலே கிடந்தது; கழுதை அதினண்டையிலே நின்றது; சிங்கமும் பிரேதத் தண்டையிலே நின்றது.
25. அந்த வழியே கடந்துவருகிற மனுஷர், வழியிலே கிடக்கிற பிரேதத்தையும், பிரேதத்தண்டையிலே நிற்கிற சிங்கத்தையும் கண்டு, கிழவனான தீர்க்கதரிசி குடியிருந்த பட்டணத்திலே வந்து சொன்னார்கள்.
26. அவனை வழியிலிருந்து திரும்பப் பண்ணின தீர்க்கதரிசி அதைக் கேட்டபோது, அவன் கர்த்தருடைய வாக்கை மீறின தேவனுடைய மனுஷன் தான், கர்த்தர் அவனுக்குச் சொன்ன வார்த்தையின்படியே, கர்த்தர் அவனை ஒரு சிங்கத்திற்கு ஒப்புக்கொடுத்தார்; அது அவனை முறித்துக் கொன்றுபோட்டது என்று சொல்லி,
27. தன் குமாரரை நோக்கி: எனக்குக் கழுதையின்மேல் சேணம்வைத்துக் கொடுங்கள் என்றான்; அவர்கள் சேணம் வைத்துக் கொடுத்தார்கள்.
28. அப்பொழுது அவன் போய், வழியிலே கிடக்கிற அவன் பிரேதத்தையும், பிரேதத்தண்டையிலே கழுதையும் சிங்கமும் நிற்கிறதையும் கண்டான்; அந்தச் சிங்கம் பிரேதத்தைத் தின்னவுமில்லை, கழுதையை முறித்துப்போடவுமில்லை.
29. அப்பொழுது கிழவனான அந்தத் தீர்க்கதரிசி தேவனுடைய மனுஷனின் பிரேதத்தை எடுத்து, அதைக் கழுதையின்மேல் வைத்து, அதற்காகத் துக்கங்கொண்டாடவும் அதை அடக்கம்பண்ணவும், அதைத் தன் பட்டணத்திற்குக் கொண்டுவந்து,
30. அவன் பிரேதத்தைத் தன்னுடைய கல்லறையிலே வைத்தான். அவனுக்காக: ஐயோ, என் சகோதரனே என்று புலம்பி, துக்கங்கொண்டாடினார்கள்.
31. அவனை அடக்கம்பண்ணினபின்பு, அவன் தன் குமாரரை நோக்கி: நான் மரிக்கும்போது, தேவனுடைய மனுஷன் அடக்கம்பண்ணப்பட்ட கல்லறையிலே என்னையும் நீங்கள் அடக்கம்பண்ணி, அவன் எலும்புகளண்டையிலே என் எலும்புகளையும் வையுங்கள்.
32. அவன் பெத்தேலில் இருக்கிற பலிபீடத்திற்கும், சமாரியாவின் பட்டணங்களில் இருக்கிற மேடைகளாகிய சகல கோவில்களுக்கும் விரோதமாகக் கூறின கர்த்தருடைய வார்த்தை நிச்சயமாய் நிறைவேறும் என்றான்.
33. இந்த நடபடிக்குப்பின்பு, யெரொபெயாம் தன் பொல்லாத வழியைவிட்டுத் திரும்பாமல், மறுபடியும் ஜனத்தில் ஈனமானவர்களை மேடைகளின் ஆசாரியராக்கினான்; எவன் மேல் அவனுக்கு மனதிருந்ததோ அவனைப் பிரதிஷ்டைப்பண்ணினான்; அப்படிப்பட்டவர்கள் மேடைகளின் ஆசாரியரானார்கள்.
34. யெரொபெயாமின் வீட்டாரை பூமியின்மேல் வைக்காமல் அதம்பண்ணி அழிக்கும்படியாக இந்தக் காரியம் அவர்களுக்குப் பாவமாயிற்று.]]></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ரொபெயாம் தூபங்காட்ட பலிபீடத்தண்டையிலே நிற்கையில், இதோ, தேவனுடைய மனுஷன் ஒருவன் கர்த்தருடைய வார்த்தையின்படியே, யூதாவிலிருந்து பெத்தேலுக்கு வந்து,
2. அந்த பலிபீடத்தை நோக்கி: பலிபீடமே பலிபீடமே, இதோ, தாவீதின் வம்சத்தில் யோசியா என்னும் பேருள்ள ஒரு குமாரன் பிறப்பான்; அவன் உன்மேல் தூபங்காட்டுகிற மேடைகளின் ஆசாரியர்களை உன்மேல் பலியிடுவான்; மனுஷரின் எலும்புகளும் உன்மேல் சுட்டெரிக்கப்படும் என்பதைக் கர்த்தர் உரைக்கிறார் என்று கர்த்தருடைய வார்த்தையைக் கூறி;
3. அன்றைய தினம் அவன் ஒரு அடையாளத்தையும் சொல்லி, இதோ, இந்தப் பலிபீடம் வெடித்து, அதின்மேலுள்ள சாம்பல் கொட்டுண்டுபோம்; கர்த்தர் உரைத்ததற்கு இதுவே அடையாளம் என்றான்.
4. பெத்தேலில் இருக்கிற அந்தப் பலிபீடத்திற்கு எதிராக தேவனுடைய மனுஷன் கூறின வார்த்தையை ராஜாவாகிய யெரொபெயாம் கேட்டபோது, அவனைப் பிடியுங்கள் என்று தன் கையைப் பலிபீடத்திலிருந்து நீட்டினான்; அவனுக்கு விரோதமாய் நீட்டின கை தன்னிடமாக முடக்கக் கூடாதபடிக்கு மரத்துப்போயிற்று.
5. தேவனுடைய மனுஷன் கர்த்தருடைய வார்த்தையால் குறித்திருந்த அடையாளத்தின்படியே பலிபீடம் வெடித்து, சாம்பல் பலிபீடத்திலிருந்து கொட்டுண்டுபோயிற்று.
6. அப்பொழுது ராஜா, தேவனுடைய மனுஷனுக்குப் பிரதியுத்தரமாக: நீ உன் தேவனாகிய கர்த்தருடைய சமுகத்தை நோக்கி வேண்டிக்கொண்டு, என் கை முன் போலிருக்கும்படிக்கு எனக்காக விண்ணப்பம்பண்ணவேண்டும் என்றான்; அப்பொழுது தேவனுடைய மனுஷன் கர்த்தருடைய சமுகத்தை நோக்கி வருந்தி விண்ணப்பம் செய்தான், ராஜாவின் கை முன்னிருந்தபடி சீர்ப்பட்டது.
7. அப்பொழுது ராஜா தேவனுடைய மனுஷனை நோக்கி: நீ என்னோடேகூட வீட்டுக்கு வந்து இளைப்பாறு; உனக்கு வெகுமானம் தருவேன் என்றான்.
8. தேவனுடைய மனுஷன் ராஜாவை நோக்கி: நீர் எனக்கு உம்முடைய வீட்டில் பாதி கொடுத்தாலும், நான் உம்மோடே வருவதில்லை, இந்த ஸ்தலத்தில் அப்பம் புசிப்பதுமில்லை, தண்ணீர் குடிப்பதுமில்லை.
9. ஏனென்றால் நீ அப்பம் புசியாமலும், தண்ணீர் குடியாமலும், போனவழியாய்த் திரும்பாமலும் இருவென்று கர்த்தர் தம்முடைய வார்த்தையால் எனக்குக் கட்டளையிட்டிருக்கிறார் என்று சொல்லி,
10. அவன் பெத்தேலுக்கு வந்தவழியாய்த் திரும்பாமல், வேறுவழியாய்ப் போய்விட்டான்.
11. கிழவனான ஒரு தீர்க்கதரிசி பெத்தேலிலே குடியிருந்தான்; அவன் குமாரர் வந்து தேவனுடைய மனுஷன் அன்றைய தினம் பெத்தேலிலே செய்த எல்லாச் செய்கைகளையும், அவன் ராஜாவோடே சொன்ன வார்த்தைகளையும் தங்கள் தகப்பனுக்கு அறிவித்தார்கள்.
12. அப்பொழுது அவர்கள் தகப்பன்: அவன் எந்த வழி போனான் என்று அவர்களைக் கேட்டான். யூதாவிலிருந்து வந்த தேவனுடைய மனுஷன் போனவழி இன்னதென்று அவன் குமாரர் பார்த்திருந்தபடியால்,
13. அவன் தன் குமாரருடனே: கழுதையின்மேல் சேணம்வைத்துக் கொடுங்கள் என்றான்; அவர்கள் கழுதையின்மேல் சேணம்வைத்துக் கொடுத்தபின், அவன் அதின்மேல் ஏறி,
14. தேவனுடைய மனுஷனைத் தொடர்ந்துபோய், ஒரு கர்வாலி மரத்தின்கீழ் உட்கார்ந்திருக்கிற அவனைக் கண்டு: யூதாவிலிருந்துவந்த தேவனுடைய மனுஷன் நீர்தானா என்று அவனைக் கேட்டதற்கு; அவன், நான் தான் என்றான்.
15. அப்பொழுது அவனை நோக்கி: என்னோடே வீட்டுக்கு வந்து அப்பம் புசியும் என்றான்.
16. அதற்கு அவன்: நான் உம்மோடே திரும்பவும் உம்மோடே உள்ளே போகவுமாட்டேன்; இந்த ஸ்தலத்திலே உம்மோடே நான் அப்பம் புசிக்கவும் தண்ணீர் குடிக்கவுமாட்டேன்.
17. ஏனென்றால் நீ அப்பம் புசியாமலும், அங்கே தண்ணீர் குடியாமலும், நீ போனவழியாய்த் திரும்பிவராமலும் இரு என்று கர்த்தருடைய வார்த்தை எனக்கு உண்டாயிருக்கிறது என்றான்.
18. அதற்கு அவன்: உம்மைப்போல நானும் தீர்க்கதரிசிதான்; அவன் அப்பம் புசித்துத் தண்ணீர் குடிக்க, நீ அவனைத் திருப்பி, உன் வீட்டுக்கு அழைத்துக் கொண்டுவா என்று ஒரு தூதன் கர்த்தருடைய வார்த்தையாக என்னோடே சொன்னான் என்று அவனிடத்தில் பொய் சொன்னான்.
19. அப்பொழுது அவன் இவனோடே திரும்பிப் போய், இவன் வீட்டிலே அப்பம் புசித்துத் தண்ணீர் குடித்தான்.
20. அவர்கள் பந்தியில் உட்கார்ந்திருக்கிறபோது, அவனைத் திருப்பிக்கொண்டு வந்த தீர்க்கதரிசிக்குக் கர்த்தருடைய வார்த்தை உண்டானதினால்,
21. அவன் யூதாவிலிருந்து வந்த தேவனுடைய மனுஷனைப் பார்த்துச் சத்தமிட்டு, உன் தேவனாகிய கர்த்தர் உனக்குக் கற்பித்த கட்டளையை நீ கைக்கொள்ளாமல் கர்த்தருடைய வாக்கை மீறி,
22. அப்பம் புசிக்கவும் தண்ணீர் குடிக்கவும் வேண்டாம் என்று அவர் விலக்கின ஸ்தலத்திற்கு நீ திரும்பி, அப்பம் புசித்துத் தண்ணீர் குடித்தபடியினால், உன்னுடைய பிரேதம் உன் பிதாக்களின் கல்லறையிலே சேருவதில்லை என்று கர்த்தர் சொல்லுகிறார் என்றான்.
23. அவன் போஜனபானம்பண்ணி முடிந்தபின்பு, அந்தத் தீர்க்கதரிசியைத் திருப்பிக்கொண்டுவந்தவன் அவனுக்குக் கழுதையின்மேல் சேணம்வைத்துக் கொடுத்தான்.
24. அவன் போனபிற்பாடு வழியிலே ஒரு சிங்கம் அவனுக்கு எதிர்ப்பட்டு அவனைக் கொன்றுபோட்டது; அவன் பிரேதம் வழியிலே கிடந்தது; கழுதை அதினண்டையிலே நின்றது; சிங்கமும் பிரேதத் தண்டையிலே நின்றது.
25. அந்த வழியே கடந்துவருகிற மனுஷர், வழியிலே கிடக்கிற பிரேதத்தையும், பிரேதத்தண்டையிலே நிற்கிற சிங்கத்தையும் கண்டு, கிழவனான தீர்க்கதரிசி குடியிருந்த பட்டணத்திலே வந்து சொன்னார்கள்.
26. அவனை வழியிலிருந்து திரும்பப் பண்ணின தீர்க்கதரிசி அதைக் கேட்டபோது, அவன் கர்த்தருடைய வாக்கை மீறின தேவனுடைய மனுஷன் தான், கர்த்தர் அவனுக்குச் சொன்ன வார்த்தையின்படியே, கர்த்தர் அவனை ஒரு சிங்கத்திற்கு ஒப்புக்கொடுத்தார்; அது அவனை முறித்துக் கொன்றுபோட்டது என்று சொல்லி,
27. தன் குமாரரை நோக்கி: எனக்குக் கழுதையின்மேல் சேணம்வைத்துக் கொடுங்கள் என்றான்; அவர்கள் சேணம் வைத்துக் கொடுத்தார்கள்.
28. அப்பொழுது அவன் போய், வழியிலே கிடக்கிற அவன் பிரேதத்தையும், பிரேதத்தண்டையிலே கழுதையும் சிங்கமும் நிற்கிறதையும் கண்டான்; அந்தச் சிங்கம் பிரேதத்தைத் தின்னவுமில்லை, கழுதையை முறித்துப்போடவுமில்லை.
29. அப்பொழுது கிழவனான அந்தத் தீர்க்கதரிசி தேவனுடைய மனுஷனின் பிரேதத்தை எடுத்து, அதைக் கழுதையின்மேல் வைத்து, அதற்காகத் துக்கங்கொண்டாடவும் அதை அடக்கம்பண்ணவும், அதைத் தன் பட்டணத்திற்குக் கொண்டுவந்து,
30. அவன் பிரேதத்தைத் தன்னுடைய கல்லறையிலே வைத்தான். அவனுக்காக: ஐயோ, என் சகோதரனே என்று புலம்பி, துக்கங்கொண்டாடினார்கள்.
31. அவனை அடக்கம்பண்ணினபின்பு, அவன் தன் குமாரரை நோக்கி: நான் மரிக்கும்போது, தேவனுடைய மனுஷன் அடக்கம்பண்ணப்பட்ட கல்லறையிலே என்னையும் நீங்கள் அடக்கம்பண்ணி, அவன் எலும்புகளண்டையிலே என் எலும்புகளையும் வையுங்கள்.
32. அவன் பெத்தேலில் இருக்கிற பலிபீடத்திற்கும், சமாரியாவின் பட்டணங்களில் இருக்கிற மேடைகளாகிய சகல கோவில்களுக்கும் விரோதமாகக் கூறின கர்த்தருடைய வார்த்தை நிச்சயமாய் நிறைவேறும் என்றான்.
33. இந்த நடபடிக்குப்பின்பு, யெரொபெயாம் தன் பொல்லாத வழியைவிட்டுத் திரும்பாமல், மறுபடியும் ஜனத்தில் ஈனமானவர்களை மேடைகளின் ஆசாரியராக்கினான்; எவன் மேல் அவனுக்கு மனதிருந்ததோ அவனைப் பிரதிஷ்டைப்பண்ணினான்; அப்படிப்பட்டவர்கள் மேடைகளின் ஆசாரியரானார்கள்.
34. யெரொபெயாமின் வீட்டாரை பூமியின்மேல் வைக்காமல் அதம்பண்ணி அழிக்கும்படியாக இந்தக் காரியம் அவர்களுக்குப் பாவமாயிற்று.]]></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ரொபெயாம் தூபங்காட்ட பலிபீடத்தண்டையிலே நிற்கையில், இதோ, தேவனுடைய மனுஷன் ஒருவன் கர்த்தருடைய வார்த்தையின்படியே, யூதாவிலிருந்து பெத்தேலுக்கு வந்து,
2. அந்த பலிபீடத்தை நோக்கி: பலிபீடமே பலிபீடமே, இதோ, தாவீதின் வம்சத்தில் யோசியா என்னும் பேருள்ள ஒரு குமாரன் பிறப்பான்; அவன் உன்மேல் தூபங்காட்டுகிற மேடைகளின் ஆசாரியர்களை உன்மேல் பலியிடுவான்; மனுஷரின் எலும்புகளும் உன்மேல் சுட்டெரிக்கப்படும் என்பதைக் கர்த்தர் உரைக்கிறார் என்று கர்த்தருடைய வார்த்தையைக் கூறி;
3. அன்றைய தினம் அவன் ஒரு அடையாளத்தையும் சொல்லி, இதோ, இந்தப் பலிபீடம் வெடித்து, அதின்மேலுள்ள சாம்பல் கொட்டுண்டுபோம்; கர்த்தர் உரைத்ததற்கு இதுவே அடையாளம் என்றான்.
4. பெத்தேலில் இருக்கிற அந்தப் பலிபீடத்திற்கு எதிராக தேவனுடைய மனுஷன் கூறின வார்த்தையை ராஜாவாகிய யெரொபெயாம் கேட்டபோது, அவனைப் பிடியுங்கள் என்று தன் கையைப் பலிபீடத்திலிருந்து நீட்டினான்; அவனுக்கு விரோதமாய் நீட்டின கை தன்னிடமாக முடக்கக் கூடாதபடிக்கு மரத்துப்போயிற்று.
5. தேவனுடைய மனுஷன் கர்த்தருடைய வார்த்தையால் குறித்திருந்த அடையாளத்தின்படியே பலிபீடம் வெடித்து, சாம்பல் பலிபீடத்திலிருந்து கொட்டுண்டுபோயிற்று.
6. அப்பொழுது ராஜா, தேவனுடைய மனுஷனுக்குப் பிரதியுத்தரமாக: நீ உன் தேவனாகிய கர்த்தருடைய சமுகத்தை நோக்கி வேண்டிக்கொண்டு, என் கை முன் போலிருக்கும்படிக்கு எனக்காக விண்ணப்பம்பண்ணவேண்டும் என்றான்; அப்பொழுது தேவனுடைய மனுஷன் கர்த்தருடைய சமுகத்தை நோக்கி வருந்தி விண்ணப்பம் செய்தான், ராஜாவின் கை முன்னிருந்தபடி சீர்ப்பட்டது.
7. அப்பொழுது ராஜா தேவனுடைய மனுஷனை நோக்கி: நீ என்னோடேகூட வீட்டுக்கு வந்து இளைப்பாறு; உனக்கு வெகுமானம் தருவேன் என்றான்.
8. தேவனுடைய மனுஷன் ராஜாவை நோக்கி: நீர் எனக்கு உம்முடைய வீட்டில் பாதி கொடுத்தாலும், நான் உம்மோடே வருவதில்லை, இந்த ஸ்தலத்தில் அப்பம் புசிப்பதுமில்லை, தண்ணீர் குடிப்பதுமில்லை.
9. ஏனென்றால் நீ அப்பம் புசியாமலும், தண்ணீர் குடியாமலும், போனவழியாய்த் திரும்பாமலும் இருவென்று கர்த்தர் தம்முடைய வார்த்தையால் எனக்குக் கட்டளையிட்டிருக்கிறார் என்று சொல்லி,
10. அவன் பெத்தேலுக்கு வந்தவழியாய்த் திரும்பாமல், வேறுவழியாய்ப் போய்விட்டான்.
11. கிழவனான ஒரு தீர்க்கதரிசி பெத்தேலிலே குடியிருந்தான்; அவன் குமாரர் வந்து தேவனுடைய மனுஷன் அன்றைய தினம் பெத்தேலிலே செய்த எல்லாச் செய்கைகளையும், அவன் ராஜாவோடே சொன்ன வார்த்தைகளையும் தங்கள் தகப்பனுக்கு அறிவித்தார்கள்.
12. அப்பொழுது அவர்கள் தகப்பன்: அவன் எந்த வழி போனான் என்று அவர்களைக் கேட்டான். யூதாவிலிருந்து வந்த தேவனுடைய மனுஷன் போனவழி இன்னதென்று அவன் குமாரர் பார்த்திருந்தபடியால்,
13. அவன் தன் குமாரருடனே: கழுதையின்மேல் சேணம்வைத்துக் கொடுங்கள் என்றான்; அவர்கள் கழுதையின்மேல் சேணம்வைத்துக் கொடுத்தபின், அவன் அதின்மேல் ஏறி,
14. தேவனுடைய மனுஷனைத் தொடர்ந்துபோய், ஒரு கர்வாலி மரத்தின்கீழ் உட்கார்ந்திருக்கிற அவனைக் கண்டு: யூதாவிலிருந்துவந்த தேவனுடைய மனுஷன் நீர்தானா என்று அவனைக் கேட்டதற்கு; அவன், நான் தான் என்றான்.
15. அப்பொழுது அவனை நோக்கி: என்னோடே வீட்டுக்கு வந்து அப்பம் புசியும் என்றான்.
16. அதற்கு அவன்: நான் உம்மோடே திரும்பவும் உம்மோடே உள்ளே போகவுமாட்டேன்; இந்த ஸ்தலத்திலே உம்மோடே நான் அப்பம் புசிக்கவும் தண்ணீர் குடிக்கவுமாட்டேன்.
17. ஏனென்றால் நீ அப்பம் புசியாமலும், அங்கே தண்ணீர் குடியாமலும், நீ போனவழியாய்த் திரும்பிவராமலும் இரு என்று கர்த்தருடைய வார்த்தை எனக்கு உண்டாயிருக்கிறது என்றான்.
18. அதற்கு அவன்: உம்மைப்போல நானும் தீர்க்கதரிசிதான்; அவன் அப்பம் புசித்துத் தண்ணீர் குடிக்க, நீ அவனைத் திருப்பி, உன் வீட்டுக்கு அழைத்துக் கொண்டுவா என்று ஒரு தூதன் கர்த்தருடைய வார்த்தையாக என்னோடே சொன்னான் என்று அவனிடத்தில் பொய் சொன்னான்.
19. அப்பொழுது அவன் இவனோடே திரும்பிப் போய், இவன் வீட்டிலே அப்பம் புசித்துத் தண்ணீர் குடித்தான்.
20. அவர்கள் பந்தியில் உட்கார்ந்திருக்கிறபோது, அவனைத் திருப்பிக்கொண்டு வந்த தீர்க்கதரிசிக்குக் கர்த்தருடைய வார்த்தை உண்டானதினால்,
21. அவன் யூதாவிலிருந்து வந்த தேவனுடைய மனுஷனைப் பார்த்துச் சத்தமிட்டு, உன் தேவனாகிய கர்த்தர் உனக்குக் கற்பித்த கட்டளையை நீ கைக்கொள்ளாமல் கர்த்தருடைய வாக்கை மீறி,
22. அப்பம் புசிக்கவும் தண்ணீர் குடிக்கவும் வேண்டாம் என்று அவர் விலக்கின ஸ்தலத்திற்கு நீ திரும்பி, அப்பம் புசித்துத் தண்ணீர் குடித்தபடியினால், உன்னுடைய பிரேதம் உன் பிதாக்களின் கல்லறையிலே சேருவதில்லை என்று கர்த்தர் சொல்லுகிறார் என்றான்.
23. அவன் போஜனபானம்பண்ணி முடிந்தபின்பு, அந்தத் தீர்க்கதரிசியைத் திருப்பிக்கொண்டுவந்தவன் அவனுக்குக் கழுதையின்மேல் சேணம்வைத்துக் கொடுத்தான்.
24. அவன் போனபிற்பாடு வழியிலே ஒரு சிங்கம் அவனுக்கு எதிர்ப்பட்டு அவனைக் கொன்றுபோட்டது; அவன் பிரேதம் வழியிலே கிடந்தது; கழுதை அதினண்டையிலே நின்றது; சிங்கமும் பிரேதத் தண்டையிலே நின்றது.
25. அந்த வழியே கடந்துவருகிற மனுஷர், வழியிலே கிடக்கிற பிரேதத்தையும், பிரேதத்தண்டையிலே நிற்கிற சிங்கத்தையும் கண்டு, கிழவனான தீர்க்கதரிசி குடியிருந்த பட்டணத்திலே வந்து சொன்னார்கள்.
26. அவனை வழியிலிருந்து திரும்பப் பண்ணின தீர்க்கதரிசி அதைக் கேட்டபோது, அவன் கர்த்தருடைய வாக்கை மீறின தேவனுடைய மனுஷன் தான், கர்த்தர் அவனுக்குச் சொன்ன வார்த்தையின்படியே, கர்த்தர் அவனை ஒரு சிங்கத்திற்கு ஒப்புக்கொடுத்தார்; அது அவனை முறித்துக் கொன்றுபோட்டது என்று சொல்லி,
27. தன் குமாரரை நோக்கி: எனக்குக் கழுதையின்மேல் சேணம்வைத்துக் கொடுங்கள் என்றான்; அவர்கள் சேணம் வைத்துக் கொடுத்தார்கள்.
28. அப்பொழுது அவன் போய், வழியிலே கிடக்கிற அவன் பிரேதத்தையும், பிரேதத்தண்டையிலே கழுதையும் சிங்கமும் நிற்கிறதையும் கண்டான்; அந்தச் சிங்கம் பிரேதத்தைத் தின்னவுமில்லை, கழுதையை முறித்துப்போடவுமில்லை.
29. அப்பொழுது கிழவனான அந்தத் தீர்க்கதரிசி தேவனுடைய மனுஷனின் பிரேதத்தை எடுத்து, அதைக் கழுதையின்மேல் வைத்து, அதற்காகத் துக்கங்கொண்டாடவும் அதை அடக்கம்பண்ணவும், அதைத் தன் பட்டணத்திற்குக் கொண்டுவந்து,
30. அவன் பிரேதத்தைத் தன்னுடைய கல்லறையிலே வைத்தான். அவனுக்காக: ஐயோ, என் சகோதரனே என்று புலம்பி, துக்கங்கொண்டாடினார்கள்.
31. அவனை அடக்கம்பண்ணினபின்பு, அவன் தன் குமாரரை நோக்கி: நான் மரிக்கும்போது, தேவனுடைய மனுஷன் அடக்கம்பண்ணப்பட்ட கல்லறையிலே என்னையும் நீங்கள் அடக்கம்பண்ணி, அவன் எலும்புகளண்டையிலே என் எலும்புகளையும் வையுங்கள்.
32. அவன் பெத்தேலில் இருக்கிற பலிபீடத்திற்கும், சமாரியாவின் பட்டணங்களில் இருக்கிற மேடைகளாகிய சகல கோவில்களுக்கும் விரோதமாகக் கூறின கர்த்தருடைய வார்த்தை நிச்சயமாய் நிறைவேறும் என்றான்.
33. இந்த நடபடிக்குப்பின்பு, யெரொபெயாம் தன் பொல்லாத வழியைவிட்டுத் திரும்பாமல், மறுபடியும் ஜனத்தில் ஈனமானவர்களை மேடைகளின் ஆசாரியராக்கினான்; எவன் மேல் அவனுக்கு மனதிருந்ததோ அவனைப் பிரதிஷ்டைப்பண்ணினான்; அப்படிப்பட்டவர்கள் மேடைகளின் ஆசாரியரானார்கள்.
34. யெரொபெயாமின் வீட்டாரை பூமியின்மேல் வைக்காமல் அதம்பண்ணி அழிக்கும்படியாக இந்தக் காரியம் அவர்களுக்குப் பாவமாயிற்று.]]></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ரொபெயாம் தூபங்காட்ட பலிபீடத்தண்டையிலே நிற்கையில், இதோ, தேவனுடைய மனுஷன் ஒருவன் கர்த்தருடைய வார்த்தையின்படியே, யூதாவிலிருந்து பெத்தேலுக்கு வந்து,
2. அந்த பலிபீடத்தை நோக்கி: பலிபீடமே பலிபீடமே, இதோ, தாவீதின் வம்சத்தில் யோசியா என்னும் பேருள்ள ஒரு குமாரன் பிறப்பான்; அவன் உன்மேல் தூபங்காட்டுகிற மேடைகளின் ஆசாரியர்களை உன்மேல் பலியிடுவான்; மனுஷரின் எலும்புகளும் உன்மேல் சுட்டெரிக்கப்படும் என்பதைக் கர்த்தர் உரைக்கிறார் என்று கர்த்தருடைய வார்த்தையைக் கூறி;
3. அன்றைய தினம் அவன் ஒரு அடையாளத்தையும் சொல்லி, இதோ, இந்தப் பலிபீடம் வெடித்து, அதின்மேலுள்ள சாம்பல் கொட்டுண்டுபோம்; கர்த்தர் உரைத்ததற்கு இதுவே அடையாளம் என்றான்.
4. பெத்தேலில் இருக்கிற அந்தப் பலிபீடத்திற்கு எதிராக தேவனுடைய மனுஷன் கூறின வார்த்தையை ராஜாவாகிய யெரொபெயாம் கேட்டபோது, அவனைப் பிடியுங்கள் என்று தன் கையைப் பலிபீடத்திலிருந்து நீட்டினான்; அவனுக்கு விரோதமாய் நீட்டின கை தன்னிடமாக முடக்கக் கூடாதபடிக்கு மரத்துப்போயிற்று.
5. தேவனுடைய மனுஷன் கர்த்தருடைய வார்த்தையால் குறித்திருந்த அடையாளத்தின்படியே பலிபீடம் வெடித்து, சாம்பல் பலிபீடத்திலிருந்து கொட்டுண்டுபோயிற்று.
6. அப்பொழுது ராஜா, தேவனுடைய மனுஷனுக்குப் பிரதியுத்தரமாக: நீ உன் தேவனாகிய கர்த்தருடைய சமுகத்தை நோக்கி வேண்டிக்கொண்டு, என் கை முன் போலிருக்கும்படிக்கு எனக்காக விண்ணப்பம்பண்ணவேண்டும் என்றான்; அப்பொழுது தேவனுடைய மனுஷன் கர்த்தருடைய சமுகத்தை நோக்கி வருந்தி விண்ணப்பம் செய்தான், ராஜாவின் கை முன்னிருந்தபடி சீர்ப்பட்டது.
7. அப்பொழுது ராஜா தேவனுடைய மனுஷனை நோக்கி: நீ என்னோடேகூட வீட்டுக்கு வந்து இளைப்பாறு; உனக்கு வெகுமானம் தருவேன் என்றான்.
8. தேவனுடைய மனுஷன் ராஜாவை நோக்கி: நீர் எனக்கு உம்முடைய வீட்டில் பாதி கொடுத்தாலும், நான் உம்மோடே வருவதில்லை, இந்த ஸ்தலத்தில் அப்பம் புசிப்பதுமில்லை, தண்ணீர் குடிப்பதுமில்லை.
9. ஏனென்றால் நீ அப்பம் புசியாமலும், தண்ணீர் குடியாமலும், போனவழியாய்த் திரும்பாமலும் இருவென்று கர்த்தர் தம்முடைய வார்த்தையால் எனக்குக் கட்டளையிட்டிருக்கிறார் என்று சொல்லி,
10. அவன் பெத்தேலுக்கு வந்தவழியாய்த் திரும்பாமல், வேறுவழியாய்ப் போய்விட்டான்.
11. கிழவனான ஒரு தீர்க்கதரிசி பெத்தேலிலே குடியிருந்தான்; அவன் குமாரர் வந்து தேவனுடைய மனுஷன் அன்றைய தினம் பெத்தேலிலே செய்த எல்லாச் செய்கைகளையும், அவன் ராஜாவோடே சொன்ன வார்த்தைகளையும் தங்கள் தகப்பனுக்கு அறிவித்தார்கள்.
12. அப்பொழுது அவர்கள் தகப்பன்: அவன் எந்த வழி போனான் என்று அவர்களைக் கேட்டான். யூதாவிலிருந்து வந்த தேவனுடைய மனுஷன் போனவழி இன்னதென்று அவன் குமாரர் பார்த்திருந்தபடியால்,
13. அவன் தன் குமாரருடனே: கழுதையின்மேல் சேணம்வைத்துக் கொடுங்கள் என்றான்; அவர்கள் கழுதையின்மேல் சேணம்வைத்துக் கொடுத்தபின், அவன் அதின்மேல் ஏறி,
14. தேவனுடைய மனுஷனைத் தொடர்ந்துபோய், ஒரு கர்வாலி மரத்தின்கீழ் உட்கார்ந்திருக்கிற அவனைக் கண்டு: யூதாவிலிருந்துவந்த தேவனுடைய மனுஷன் நீர்தானா என்று அவனைக் கேட்டதற்கு; அவன், நான் தான் என்றான்.
15. அப்பொழுது அவனை நோக்கி: என்னோடே வீட்டுக்கு வந்து அப்பம் புசியும் என்றான்.
16. அதற்கு அவன்: நான் உம்மோடே திரும்பவும் உம்மோடே உள்ளே போகவுமாட்டேன்; இந்த ஸ்தலத்திலே உம்மோடே நான் அப்பம் புசிக்கவும் தண்ணீர் குடிக்கவுமாட்டேன்.
17. ஏனென்றால் நீ அப்பம் புசியாமலும், அங்கே தண்ணீர் குடியாமலும், நீ போனவழியாய்த் திரும்பிவராமலும் இரு என்று கர்த்தருடைய வார்த்தை எனக்கு உண்டாயிருக்கிறது என்றான்.
18. அதற்கு அவன்: உம்மைப்போல நானும் தீர்க்கதரிசிதான்; அவன் அப்பம் புசித்துத் தண்ணீர் குடிக்க, நீ அவனைத் திருப்பி, உன் வீட்டுக்கு அழைத்துக் கொண்டுவா என்று ஒரு தூதன் கர்த்தருடைய வார்த்தையாக என்னோடே சொன்னான் என்று அவனிடத்தில் பொய் சொன்னான்.
19. அப்பொழுது அவன் இவனோடே திரும்பிப் போய், இவன் வீட்டிலே அப்பம் புசித்துத் தண்ணீர் குடித்தான்.
20. அவர்கள் பந்தியில் உட்கார்ந்திருக்கிறபோது, அவனைத் திருப்பிக்கொண்டு வந்த தீர்க்கதரிசிக்குக் கர்த்தருடைய வார்த்தை உண்டானதினால்,
21. அவன் யூதாவிலிருந்து வந்த தேவனுடைய மனுஷனைப் பார்த்துச் சத்தமிட்டு, உன் தேவனாகிய கர்த்தர் உனக்குக் கற்பித்த கட்டளையை நீ கைக்கொள்ளாமல் கர்த்தருடைய வாக்கை மீறி,
22. அப்பம் புசிக்கவும் தண்ணீர் குடிக்கவும் வேண்டாம் என்று அவர் விலக்கின ஸ்தலத்திற்கு நீ திரும்பி, அப்பம் புசித்துத் தண்ணீர் குடித்தபடியினால், உன்னுடைய பிரேதம் உன் பிதாக்களின் கல்லறையிலே சேருவதில்லை என்று கர்த்தர் சொல்லுகிறார் என்றான்.
23. அவன் போஜனபானம்பண்ணி முடிந்தபின்பு, அந்தத் தீர்க்கதரிசியைத் திருப்பிக்கொண்டுவந்தவன் அவனுக்குக் கழுதையின்மேல் சேணம்வைத்துக் கொடுத்தான்.
24. அவன் போனபிற்பாடு வழியிலே ஒரு சிங்கம் அவனுக்கு எதிர்ப்பட்டு அவனைக் கொன்றுபோட்டது; அவன் பிரேதம் வழியிலே கிடந்தது; கழுதை அதினண்டையிலே நின்றது; சிங்கமும் பிரேதத் தண்டையிலே நின்றது.
25. அந்த வழியே கடந்துவருகிற மனுஷர், வழியிலே கிடக்கிற பிரேதத்தையும், பிரேதத்தண்டையிலே நிற்கிற சிங்கத்தையும் கண்டு, கிழவனான தீர்க்கதரிசி குடியிருந்த பட்டணத்திலே வந்து சொன்னார்கள்.
26. அவனை வழியிலிருந்து திரும்பப் பண்ணின தீர்க்கதரிசி அதைக் கேட்டபோது, அவன் கர்த்தருடைய வாக்கை மீறின தேவனுடைய மனுஷன் தான், கர்த்தர் அவனுக்குச் சொன்ன வார்த்தையின்படியே, கர்த்தர் அவனை ஒரு சிங்கத்திற்கு ஒப்புக்கொடுத்தார்; அது அவனை முறித்துக் கொன்றுபோட்டது என்று சொல்லி,
27. தன் குமாரரை நோக்கி: எனக்குக் கழுதையின்மேல் சேணம்வைத்துக் கொடுங்கள் என்றான்; அவர்கள் சேணம் வைத்துக் கொடுத்தார்கள்.
28. அப்பொழுது அவன் போய், வழியிலே கிடக்கிற அவன் பிரேதத்தையும், பிரேதத்தண்டையிலே கழுதையும் சிங்கமும் நிற்கிறதையும் கண்டான்; அந்தச் சிங்கம் பிரேதத்தைத் தின்னவுமில்லை, கழுதையை முறித்துப்போடவுமில்லை.
29. அப்பொழுது கிழவனான அந்தத் தீர்க்கதரிசி தேவனுடைய மனுஷனின் பிரேதத்தை எடுத்து, அதைக் கழுதையின்மேல் வைத்து, அதற்காகத் துக்கங்கொண்டாடவும் அதை அடக்கம்பண்ணவும், அதைத் தன் பட்டணத்திற்குக் கொண்டுவந்து,
30. அவன் பிரேதத்தைத் தன்னுடைய கல்லறையிலே வைத்தான். அவனுக்காக: ஐயோ, என் சகோதரனே என்று புலம்பி, துக்கங்கொண்டாடினார்கள்.
31. அவனை அடக்கம்பண்ணினபின்பு, அவன் தன் குமாரரை நோக்கி: நான் மரிக்கும்போது, தேவனுடைய மனுஷன் அடக்கம்பண்ணப்பட்ட கல்லறையிலே என்னையும் நீங்கள் அடக்கம்பண்ணி, அவன் எலும்புகளண்டையிலே என் எலும்புகளையும் வையுங்கள்.
32. அவன் பெத்தேலில் இருக்கிற பலிபீடத்திற்கும், சமாரியாவின் பட்டணங்களில் இருக்கிற மேடைகளாகிய சகல கோவில்களுக்கும் விரோதமாகக் கூறின கர்த்தருடைய வார்த்தை நிச்சயமாய் நிறைவேறும் என்றான்.
33. இந்த நடபடிக்குப்பின்பு, யெரொபெயாம் தன் பொல்லாத வழியைவிட்டுத் திரும்பாமல், மறுபடியும் ஜனத்தில் ஈனமானவர்களை மேடைகளின் ஆசாரியராக்கினான்; எவன் மேல் அவனுக்கு மனதிருந்ததோ அவனைப் பிரதிஷ்டைப்பண்ணினான்; அப்படிப்பட்டவர்கள் மேடைகளின் ஆசாரியரானார்கள்.
34. யெரொபெயாமின் வீட்டாரை பூமியின்மேல் வைக்காமல் அதம்பண்ணி அழிக்கும்படியாக இந்தக் காரியம் அவர்களுக்குப் பாவமாயிற்று.]]></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ரொபெயாம் தூபங்காட்ட பலிபீடத்தண்டையிலே நிற்கையில், இதோ, தேவனுடைய மனுஷன் ஒருவன் கர்த்தருடைய வார்த்தையின்படியே, யூதாவிலிருந்து பெத்தேலுக்கு வந்து,
2. அந்த பலிபீடத்தை நோக்கி: பலிபீடமே பலிபீடமே, இதோ, தாவீதின் வம்சத்தில் யோசியா என்னும் பேருள்ள ஒரு குமாரன் பிறப்பான்; அவன் உன்மேல் தூபங்காட்டுகிற மேடைகளின் ஆசாரியர்களை உன்மேல் பலியிடுவான்; மனுஷரின் எலும்புகளும் உன்மேல் சுட்டெரிக்கப்படும் என்பதைக் கர்த்தர் உரைக்கிறார் என்று கர்த்தருடைய வார்த்தையைக் கூறி;
3. அன்றைய தினம் அவன் ஒரு அடையாளத்தையும் சொல்லி, இதோ, இந்தப் பலிபீடம் வெடித்து, அதின்மேலுள்ள சாம்பல் கொட்டுண்டுபோம்; கர்த்தர் உரைத்ததற்கு இதுவே அடையாளம் என்றான்.
4. பெத்தேலில் இருக்கிற அந்தப் பலிபீடத்திற்கு எதிராக தேவனுடைய மனுஷன் கூறின வார்த்தையை ராஜாவாகிய யெரொபெயாம் கேட்டபோது, அவனைப் பிடியுங்கள் என்று தன் கையைப் பலிபீடத்திலிருந்து நீட்டினான்; அவனுக்கு விரோதமாய் நீட்டின கை தன்னிடமாக முடக்கக் கூடாதபடிக்கு மரத்துப்போயிற்று.
5. தேவனுடைய மனுஷன் கர்த்தருடைய வார்த்தையால் குறித்திருந்த அடையாளத்தின்படியே பலிபீடம் வெடித்து, சாம்பல் பலிபீடத்திலிருந்து கொட்டுண்டுபோயிற்று.
6. அப்பொழுது ராஜா, தேவனுடைய மனுஷனுக்குப் பிரதியுத்தரமாக: நீ உன் தேவனாகிய கர்த்தருடைய சமுகத்தை நோக்கி வேண்டிக்கொண்டு, என் கை முன் போலிருக்கும்படிக்கு எனக்காக விண்ணப்பம்பண்ணவேண்டும் என்றான்; அப்பொழுது தேவனுடைய மனுஷன் கர்த்தருடைய சமுகத்தை நோக்கி வருந்தி விண்ணப்பம் செய்தான், ராஜாவின் கை முன்னிருந்தபடி சீர்ப்பட்டது.
7. அப்பொழுது ராஜா தேவனுடைய மனுஷனை நோக்கி: நீ என்னோடேகூட வீட்டுக்கு வந்து இளைப்பாறு; உனக்கு வெகுமானம் தருவேன் என்றான்.
8. தேவனுடைய மனுஷன் ராஜாவை நோக்கி: நீர் எனக்கு உம்முடைய வீட்டில் பாதி கொடுத்தாலும், நான் உம்மோடே வருவதில்லை, இந்த ஸ்தலத்தில் அப்பம் புசிப்பதுமில்லை, தண்ணீர் குடிப்பதுமில்லை.
9. ஏனென்றால் நீ அப்பம் புசியாமலும், தண்ணீர் குடியாமலும், போனவழியாய்த் திரும்பாமலும் இருவென்று கர்த்தர் தம்முடைய வார்த்தையால் எனக்குக் கட்டளையிட்டிருக்கிறார் என்று சொல்லி,
10. அவன் பெத்தேலுக்கு வந்தவழியாய்த் திரும்பாமல், வேறுவழியாய்ப் போய்விட்டான்.
11. கிழவனான ஒரு தீர்க்கதரிசி பெத்தேலிலே குடியிருந்தான்; அவன் குமாரர் வந்து தேவனுடைய மனுஷன் அன்றைய தினம் பெத்தேலிலே செய்த எல்லாச் செய்கைகளையும், அவன் ராஜாவோடே சொன்ன வார்த்தைகளையும் தங்கள் தகப்பனுக்கு அறிவித்தார்கள்.
12. அப்பொழுது அவர்கள் தகப்பன்: அவன் எந்த வழி போனான் என்று அவர்களைக் கேட்டான். யூதாவிலிருந்து வந்த தேவனுடைய மனுஷன் போனவழி இன்னதென்று அவன் குமாரர் பார்த்திருந்தபடியால்,
13. அவன் தன் குமாரருடனே: கழுதையின்மேல் சேணம்வைத்துக் கொடுங்கள் என்றான்; அவர்கள் கழுதையின்மேல் சேணம்வைத்துக் கொடுத்தபின், அவன் அதின்மேல் ஏறி,
14. தேவனுடைய மனுஷனைத் தொடர்ந்துபோய், ஒரு கர்வாலி மரத்தின்கீழ் உட்கார்ந்திருக்கிற அவனைக் கண்டு: யூதாவிலிருந்துவந்த தேவனுடைய மனுஷன் நீர்தானா என்று அவனைக் கேட்டதற்கு; அவன், நான் தான் என்றான்.
15. அப்பொழுது அவனை நோக்கி: என்னோடே வீட்டுக்கு வந்து அப்பம் புசியும் என்றான்.
16. அதற்கு அவன்: நான் உம்மோடே திரும்பவும் உம்மோடே உள்ளே போகவுமாட்டேன்; இந்த ஸ்தலத்திலே உம்மோடே நான் அப்பம் புசிக்கவும் தண்ணீர் குடிக்கவுமாட்டேன்.
17. ஏனென்றால் நீ அப்பம் புசியாமலும், அங்கே தண்ணீர் குடியாமலும், நீ போனவழியாய்த் திரும்பிவராமலும் இரு என்று கர்த்தருடைய வார்த்தை எனக்கு உண்டாயிருக்கிறது என்றான்.
18. அதற்கு அவன்: உம்மைப்போல நானும் தீர்க்கதரிசிதான்; அவன் அப்பம் புசித்துத் தண்ணீர் குடிக்க, நீ அவனைத் திருப்பி, உன் வீட்டுக்கு அழைத்துக் கொண்டுவா என்று ஒரு தூதன் கர்த்தருடைய வார்த்தையாக என்னோடே சொன்னான் என்று அவனிடத்தில் பொய் சொன்னான்.
19. அப்பொழுது அவன் இவனோடே திரும்பிப் போய், இவன் வீட்டிலே அப்பம் புசித்துத் தண்ணீர் குடித்தான்.
20. அவர்கள் பந்தியில் உட்கார்ந்திருக்கிறபோது, அவனைத் திருப்பிக்கொண்டு வந்த தீர்க்கதரிசிக்குக் கர்த்தருடைய வார்த்தை உண்டானதினால்,
21. அவன் யூதாவிலிருந்து வந்த தேவனுடைய மனுஷனைப் பார்த்துச் சத்தமிட்டு, உன் தேவனாகிய கர்த்தர் உனக்குக் கற்பித்த கட்டளையை நீ கைக்கொள்ளாமல் கர்த்தருடைய வாக்கை மீறி,
22. அப்பம் புசிக்கவும் தண்ணீர் குடிக்கவும் வேண்டாம் என்று அவர் விலக்கின ஸ்தலத்திற்கு நீ திரும்பி, அப்பம் புசித்துத் தண்ணீர் குடித்தபடியினால், உன்னுடைய பிரேதம் உன் பிதாக்களின் கல்லறையிலே சேருவதில்லை என்று கர்த்தர் சொல்லுகிறார் என்றான்.
23. அவன் போஜனபானம்பண்ணி முடிந்தபின்பு, அந்தத் தீர்க்கதரிசியைத் திருப்பிக்கொண்டுவந்தவன் அவனுக்குக் கழுதையின்மேல் சேணம்வைத்துக் கொடுத்தான்.
24. அவன் போனபிற்பாடு வழியிலே ஒரு சிங்கம் அவனுக்கு எதிர்ப்பட்டு அவனைக் கொன்றுபோட்டது; அவன் பிரேதம் வழியிலே கிடந்தது; கழுதை அதினண்டையிலே நின்றது; சிங்கமும் பிரேதத் தண்டையிலே நின்றது.
25. அந்த வழியே கடந்துவருகிற மனுஷர், வழியிலே கிடக்கிற பிரேதத்தையும், பிரேதத்தண்டையிலே நிற்கிற சிங்கத்தையும் கண்டு, கிழவனான தீர்க்கதரிசி குடியிருந்த பட்டணத்திலே வந்து சொன்னார்கள்.
26. அவனை வழியிலிருந்து திரும்பப் பண்ணின தீர்க்கதரிசி அதைக் கேட்டபோது, அவன் கர்த்தருடைய வாக்கை மீறின தேவனுடைய மனுஷன் தான், கர்த்தர் அவனுக்குச் சொன்ன வார்த்தையின்படியே, கர்த்தர் அவனை ஒரு சிங்கத்திற்கு ஒப்புக்கொடுத்தார்; அது அவனை முறித்துக் கொன்றுபோட்டது என்று சொல்லி,
27. தன் குமாரரை நோக்கி: எனக்குக் கழுதையின்மேல் சேணம்வைத்துக் கொடுங்கள் என்றான்; அவர்கள் சேணம் வைத்துக் கொடுத்தார்கள்.
28. அப்பொழுது அவன் போய், வழியிலே கிடக்கிற அவன் பிரேதத்தையும், பிரேதத்தண்டையிலே கழுதையும் சிங்கமும் நிற்கிறதையும் கண்டான்; அந்தச் சிங்கம் பிரேதத்தைத் தின்னவுமில்லை, கழுதையை முறித்துப்போடவுமில்லை.
29. அப்பொழுது கிழவனான அந்தத் தீர்க்கதரிசி தேவனுடைய மனுஷனின் பிரேதத்தை எடுத்து, அதைக் கழுதையின்மேல் வைத்து, அதற்காகத் துக்கங்கொண்டாடவும் அதை அடக்கம்பண்ணவும், அதைத் தன் பட்டணத்திற்குக் கொண்டுவந்து,
30. அவன் பிரேதத்தைத் தன்னுடைய கல்லறையிலே வைத்தான். அவனுக்காக: ஐயோ, என் சகோதரனே என்று புலம்பி, துக்கங்கொண்டாடினார்கள்.
31. அவனை அடக்கம்பண்ணினபின்பு, அவன் தன் குமாரரை நோக்கி: நான் மரிக்கும்போது, தேவனுடைய மனுஷன் அடக்கம்பண்ணப்பட்ட கல்லறையிலே என்னையும் நீங்கள் அடக்கம்பண்ணி, அவன் எலும்புகளண்டையிலே என் எலும்புகளையும் வையுங்கள்.
32. அவன் பெத்தேலில் இருக்கிற பலிபீடத்திற்கும், சமாரியாவின் பட்டணங்களில் இருக்கிற மேடைகளாகிய சகல கோவில்களுக்கும் விரோதமாகக் கூறின கர்த்தருடைய வார்த்தை நிச்சயமாய் நிறைவேறும் என்றான்.
33. இந்த நடபடிக்குப்பின்பு, யெரொபெயாம் தன் பொல்லாத வழியைவிட்டுத் திரும்பாமல், மறுபடியும் ஜனத்தில் ஈனமானவர்களை மேடைகளின் ஆசாரியராக்கினான்; எவன் மேல் அவனுக்கு மனதிருந்ததோ அவனைப் பிரதிஷ்டைப்பண்ணினான்; அப்படிப்பட்டவர்கள் மேடைகளின் ஆசாரியரானார்கள்.
34. யெரொபெயாமின் வீட்டாரை பூமியின்மேல் வைக்காமல் அதம்பண்ணி அழிக்கும்படியாக இந்தக் காரியம் அவர்களுக்குப் பாவமாயிற்று.]]></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ரொபெயாம் தூபங்காட்ட பலிபீடத்தண்டையிலே நிற்கையில், இதோ, தேவனுடைய மனுஷன் ஒருவன் கர்த்தருடைய வார்த்தையின்படியே, யூதாவிலிருந்து பெத்தேலுக்கு வந்து,
2. அந்த பலிபீடத்தை நோக்கி: பலிபீடமே பலிபீடமே, இதோ, தாவீதின் வம்சத்தில் யோசியா என்னும் பேருள்ள ஒரு குமாரன் பிறப்பான்; அவன் உன்மேல் தூபங்காட்டுகிற மேடைகளின் ஆசாரியர்களை உன்மேல் பலியிடுவான்; மனுஷரின் எலும்புகளும் உன்மேல் சுட்டெரிக்கப்படும் என்பதைக் கர்த்தர் உரைக்கிறார் என்று கர்த்தருடைய வார்த்தையைக் கூறி;
3. அன்றைய தினம் அவன் ஒரு அடையாளத்தையும் சொல்லி, இதோ, இந்தப் பலிபீடம் வெடித்து, அதின்மேலுள்ள சாம்பல் கொட்டுண்டுபோம்; கர்த்தர் உரைத்ததற்கு இதுவே அடையாளம் என்றான்.
4. பெத்தேலில் இருக்கிற அந்தப் பலிபீடத்திற்கு எதிராக தேவனுடைய மனுஷன் கூறின வார்த்தையை ராஜாவாகிய யெரொபெயாம் கேட்டபோது, அவனைப் பிடியுங்கள் என்று தன் கையைப் பலிபீடத்திலிருந்து நீட்டினான்; அவனுக்கு விரோதமாய் நீட்டின கை தன்னிடமாக முடக்கக் கூடாதபடிக்கு மரத்துப்போயிற்று.
5. தேவனுடைய மனுஷன் கர்த்தருடைய வார்த்தையால் குறித்திருந்த அடையாளத்தின்படியே பலிபீடம் வெடித்து, சாம்பல் பலிபீடத்திலிருந்து கொட்டுண்டுபோயிற்று.
6. அப்பொழுது ராஜா, தேவனுடைய மனுஷனுக்குப் பிரதியுத்தரமாக: நீ உன் தேவனாகிய கர்த்தருடைய சமுகத்தை நோக்கி வேண்டிக்கொண்டு, என் கை முன் போலிருக்கும்படிக்கு எனக்காக விண்ணப்பம்பண்ணவேண்டும் என்றான்; அப்பொழுது தேவனுடைய மனுஷன் கர்த்தருடைய சமுகத்தை நோக்கி வருந்தி விண்ணப்பம் செய்தான், ராஜாவின் கை முன்னிருந்தபடி சீர்ப்பட்டது.
7. அப்பொழுது ராஜா தேவனுடைய மனுஷனை நோக்கி: நீ என்னோடேகூட வீட்டுக்கு வந்து இளைப்பாறு; உனக்கு வெகுமானம் தருவேன் என்றான்.
8. தேவனுடைய மனுஷன் ராஜாவை நோக்கி: நீர் எனக்கு உம்முடைய வீட்டில் பாதி கொடுத்தாலும், நான் உம்மோடே வருவதில்லை, இந்த ஸ்தலத்தில் அப்பம் புசிப்பதுமில்லை, தண்ணீர் குடிப்பதுமில்லை.
9. ஏனென்றால் நீ அப்பம் புசியாமலும், தண்ணீர் குடியாமலும், போனவழியாய்த் திரும்பாமலும் இருவென்று கர்த்தர் தம்முடைய வார்த்தையால் எனக்குக் கட்டளையிட்டிருக்கிறார் என்று சொல்லி,
10. அவன் பெத்தேலுக்கு வந்தவழியாய்த் திரும்பாமல், வேறுவழியாய்ப் போய்விட்டான்.
11. கிழவனான ஒரு தீர்க்கதரிசி பெத்தேலிலே குடியிருந்தான்; அவன் குமாரர் வந்து தேவனுடைய மனுஷன் அன்றைய தினம் பெத்தேலிலே செய்த எல்லாச் செய்கைகளையும், அவன் ராஜாவோடே சொன்ன வார்த்தைகளையும் தங்கள் தகப்பனுக்கு அறிவித்தார்கள்.
12. அப்பொழுது அவர்கள் தகப்பன்: அவன் எந்த வழி போனான் என்று அவர்களைக் கேட்டான். யூதாவிலிருந்து வந்த தேவனுடைய மனுஷன் போனவழி இன்னதென்று அவன் குமாரர் பார்த்திருந்தபடியால்,
13. அவன் தன் குமாரருடனே: கழுதையின்மேல் சேணம்வைத்துக் கொடுங்கள் என்றான்; அவர்கள் கழுதையின்மேல் சேணம்வைத்துக் கொடுத்தபின், அவன் அதின்மேல் ஏறி,
14. தேவனுடைய மனுஷனைத் தொடர்ந்துபோய், ஒரு கர்வாலி மரத்தின்கீழ் உட்கார்ந்திருக்கிற அவனைக் கண்டு: யூதாவிலிருந்துவந்த தேவனுடைய மனுஷன் நீர்தானா என்று அவனைக் கேட்டதற்கு; அவன், நான் தான் என்றான்.
15. அப்பொழுது அவனை நோக்கி: என்னோடே வீட்டுக்கு வந்து அப்பம் புசியும் என்றான்.
16. அதற்கு அவன்: நான் உம்மோடே திரும்பவும் உம்மோடே உள்ளே போகவுமாட்டேன்; இந்த ஸ்தலத்திலே உம்மோடே நான் அப்பம் புசிக்கவும் தண்ணீர் குடிக்கவுமாட்டேன்.
17. ஏனென்றால் நீ அப்பம் புசியாமலும், அங்கே தண்ணீர் குடியாமலும், நீ போனவழியாய்த் திரும்பிவராமலும் இரு என்று கர்த்தருடைய வார்த்தை எனக்கு உண்டாயிருக்கிறது என்றான்.
18. அதற்கு அவன்: உம்மைப்போல நானும் தீர்க்கதரிசிதான்; அவன் அப்பம் புசித்துத் தண்ணீர் குடிக்க, நீ அவனைத் திருப்பி, உன் வீட்டுக்கு அழைத்துக் கொண்டுவா என்று ஒரு தூதன் கர்த்தருடைய வார்த்தையாக என்னோடே சொன்னான் என்று அவனிடத்தில் பொய் சொன்னான்.
19. அப்பொழுது அவன் இவனோடே திரும்பிப் போய், இவன் வீட்டிலே அப்பம் புசித்துத் தண்ணீர் குடித்தான்.
20. அவர்கள் பந்தியில் உட்கார்ந்திருக்கிறபோது, அவனைத் திருப்பிக்கொண்டு வந்த தீர்க்கதரிசிக்குக் கர்த்தருடைய வார்த்தை உண்டானதினால்,
21. அவன் யூதாவிலிருந்து வந்த தேவனுடைய மனுஷனைப் பார்த்துச் சத்தமிட்டு, உன் தேவனாகிய கர்த்தர் உனக்குக் கற்பித்த கட்டளையை நீ கைக்கொள்ளாமல் கர்த்தருடைய வாக்கை மீறி,
22. அப்பம் புசிக்கவும் தண்ணீர் குடிக்கவும் வேண்டாம் என்று அவர் விலக்கின ஸ்தலத்திற்கு நீ திரும்பி, அப்பம் புசித்துத் தண்ணீர் குடித்தபடியினால், உன்னுடைய பிரேதம் உன் பிதாக்களின் கல்லறையிலே சேருவதில்லை என்று கர்த்தர் சொல்லுகிறார் என்றான்.
23. அவன் போஜனபானம்பண்ணி முடிந்தபின்பு, அந்தத் தீர்க்கதரிசியைத் திருப்பிக்கொண்டுவந்தவன் அவனுக்குக் கழுதையின்மேல் சேணம்வைத்துக் கொடுத்தான்.
24. அவன் போனபிற்பாடு வழியிலே ஒரு சிங்கம் அவனுக்கு எதிர்ப்பட்டு அவனைக் கொன்றுபோட்டது; அவன் பிரேதம் வழியிலே கிடந்தது; கழுதை அதினண்டையிலே நின்றது; சிங்கமும் பிரேதத் தண்டையிலே நின்றது.
25. அந்த வழியே கடந்துவருகிற மனுஷர், வழியிலே கிடக்கிற பிரேதத்தையும், பிரேதத்தண்டையிலே நிற்கிற சிங்கத்தையும் கண்டு, கிழவனான தீர்க்கதரிசி குடியிருந்த பட்டணத்திலே வந்து சொன்னார்கள்.
26. அவனை வழியிலிருந்து திரும்பப் பண்ணின தீர்க்கதரிசி அதைக் கேட்டபோது, அவன் கர்த்தருடைய வாக்கை மீறின தேவனுடைய மனுஷன் தான், கர்த்தர் அவனுக்குச் சொன்ன வார்த்தையின்படியே, கர்த்தர் அவனை ஒரு சிங்கத்திற்கு ஒப்புக்கொடுத்தார்; அது அவனை முறித்துக் கொன்றுபோட்டது என்று சொல்லி,
27. தன் குமாரரை நோக்கி: எனக்குக் கழுதையின்மேல் சேணம்வைத்துக் கொடுங்கள் என்றான்; அவர்கள் சேணம் வைத்துக் கொடுத்தார்கள்.
28. அப்பொழுது அவன் போய், வழியிலே கிடக்கிற அவன் பிரேதத்தையும், பிரேதத்தண்டையிலே கழுதையும் சிங்கமும் நிற்கிறதையும் கண்டான்; அந்தச் சிங்கம் பிரேதத்தைத் தின்னவுமில்லை, கழுதையை முறித்துப்போடவுமில்லை.
29. அப்பொழுது கிழவனான அந்தத் தீர்க்கதரிசி தேவனுடைய மனுஷனின் பிரேதத்தை எடுத்து, அதைக் கழுதையின்மேல் வைத்து, அதற்காகத் துக்கங்கொண்டாடவும் அதை அடக்கம்பண்ணவும், அதைத் தன் பட்டணத்திற்குக் கொண்டுவந்து,
30. அவன் பிரேதத்தைத் தன்னுடைய கல்லறையிலே வைத்தான். அவனுக்காக: ஐயோ, என் சகோதரனே என்று புலம்பி, துக்கங்கொண்டாடினார்கள்.
31. அவனை அடக்கம்பண்ணினபின்பு, அவன் தன் குமாரரை நோக்கி: நான் மரிக்கும்போது, தேவனுடைய மனுஷன் அடக்கம்பண்ணப்பட்ட கல்லறையிலே என்னையும் நீங்கள் அடக்கம்பண்ணி, அவன் எலும்புகளண்டையிலே என் எலும்புகளையும் வையுங்கள்.
32. அவன் பெத்தேலில் இருக்கிற பலிபீடத்திற்கும், சமாரியாவின் பட்டணங்களில் இருக்கிற மேடைகளாகிய சகல கோவில்களுக்கும் விரோதமாகக் கூறின கர்த்தருடைய வார்த்தை நிச்சயமாய் நிறைவேறும் என்றான்.
33. இந்த நடபடிக்குப்பின்பு, யெரொபெயாம் தன் பொல்லாத வழியைவிட்டுத் திரும்பாமல், மறுபடியும் ஜனத்தில் ஈனமானவர்களை மேடைகளின் ஆசாரியராக்கினான்; எவன் மேல் அவனுக்கு மனதிருந்ததோ அவனைப் பிரதிஷ்டைப்பண்ணினான்; அப்படிப்பட்டவர்கள் மேடைகளின் ஆசாரியரானார்கள்.
34. யெரொபெயாமின் வீட்டாரை பூமியின்மேல் வைக்காமல் அதம்பண்ணி அழிக்கும்படியாக இந்தக் காரியம் அவர்களுக்குப் பாவமாயிற்று.]]></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ரொபெயாம் தூபங்காட்ட பலிபீடத்தண்டையிலே நிற்கையில், இதோ, தேவனுடைய மனுஷன் ஒருவன் கர்த்தருடைய வார்த்தையின்படியே, யூதாவிலிருந்து பெத்தேலுக்கு வந்து,
2. அந்த பலிபீடத்தை நோக்கி: பலிபீடமே பலிபீடமே, இதோ, தாவீதின் வம்சத்தில் யோசியா என்னும் பேருள்ள ஒரு குமாரன் பிறப்பான்; அவன் உன்மேல் தூபங்காட்டுகிற மேடைகளின் ஆசாரியர்களை உன்மேல் பலியிடுவான்; மனுஷரின் எலும்புகளும் உன்மேல் சுட்டெரிக்கப்படும் என்பதைக் கர்த்தர் உரைக்கிறார் என்று கர்த்தருடைய வார்த்தையைக் கூறி;
3. அன்றைய தினம் அவன் ஒரு அடையாளத்தையும் சொல்லி, இதோ, இந்தப் பலிபீடம் வெடித்து, அதின்மேலுள்ள சாம்பல் கொட்டுண்டுபோம்; கர்த்தர் உரைத்ததற்கு இதுவே அடையாளம் என்றான்.
4. பெத்தேலில் இருக்கிற அந்தப் பலிபீடத்திற்கு எதிராக தேவனுடைய மனுஷன் கூறின வார்த்தையை ராஜாவாகிய யெரொபெயாம் கேட்டபோது, அவனைப் பிடியுங்கள் என்று தன் கையைப் பலிபீடத்திலிருந்து நீட்டினான்; அவனுக்கு விரோதமாய் நீட்டின கை தன்னிடமாக முடக்கக் கூடாதபடிக்கு மரத்துப்போயிற்று.
5. தேவனுடைய மனுஷன் கர்த்தருடைய வார்த்தையால் குறித்திருந்த அடையாளத்தின்படியே பலிபீடம் வெடித்து, சாம்பல் பலிபீடத்திலிருந்து கொட்டுண்டுபோயிற்று.
6. அப்பொழுது ராஜா, தேவனுடைய மனுஷனுக்குப் பிரதியுத்தரமாக: நீ உன் தேவனாகிய கர்த்தருடைய சமுகத்தை நோக்கி வேண்டிக்கொண்டு, என் கை முன் போலிருக்கும்படிக்கு எனக்காக விண்ணப்பம்பண்ணவேண்டும் என்றான்; அப்பொழுது தேவனுடைய மனுஷன் கர்த்தருடைய சமுகத்தை நோக்கி வருந்தி விண்ணப்பம் செய்தான், ராஜாவின் கை முன்னிருந்தபடி சீர்ப்பட்டது.
7. அப்பொழுது ராஜா தேவனுடைய மனுஷனை நோக்கி: நீ என்னோடேகூட வீட்டுக்கு வந்து இளைப்பாறு; உனக்கு வெகுமானம் தருவேன் என்றான்.
8. தேவனுடைய மனுஷன் ராஜாவை நோக்கி: நீர் எனக்கு உம்முடைய வீட்டில் பாதி கொடுத்தாலும், நான் உம்மோடே வருவதில்லை, இந்த ஸ்தலத்தில் அப்பம் புசிப்பதுமில்லை, தண்ணீர் குடிப்பதுமில்லை.
9. ஏனென்றால் நீ அப்பம் புசியாமலும், தண்ணீர் குடியாமலும், போனவழியாய்த் திரும்பாமலும் இருவென்று கர்த்தர் தம்முடைய வார்த்தையால் எனக்குக் கட்டளையிட்டிருக்கிறார் என்று சொல்லி,
10. அவன் பெத்தேலுக்கு வந்தவழியாய்த் திரும்பாமல், வேறுவழியாய்ப் போய்விட்டான்.
11. கிழவனான ஒரு தீர்க்கதரிசி பெத்தேலிலே குடியிருந்தான்; அவன் குமாரர் வந்து தேவனுடைய மனுஷன் அன்றைய தினம் பெத்தேலிலே செய்த எல்லாச் செய்கைகளையும், அவன் ராஜாவோடே சொன்ன வார்த்தைகளையும் தங்கள் தகப்பனுக்கு அறிவித்தார்கள்.
12. அப்பொழுது அவர்கள் தகப்பன்: அவன் எந்த வழி போனான் என்று அவர்களைக் கேட்டான். யூதாவிலிருந்து வந்த தேவனுடைய மனுஷன் போனவழி இன்னதென்று அவன் குமாரர் பார்த்திருந்தபடியால்,
13. அவன் தன் குமாரருடனே: கழுதையின்மேல் சேணம்வைத்துக் கொடுங்கள் என்றான்; அவர்கள் கழுதையின்மேல் சேணம்வைத்துக் கொடுத்தபின், அவன் அதின்மேல் ஏறி,
14. தேவனுடைய மனுஷனைத் தொடர்ந்துபோய், ஒரு கர்வாலி மரத்தின்கீழ் உட்கார்ந்திருக்கிற அவனைக் கண்டு: யூதாவிலிருந்துவந்த தேவனுடைய மனுஷன் நீர்தானா என்று அவனைக் கேட்டதற்கு; அவன், நான் தான் என்றான்.
15. அப்பொழுது அவனை நோக்கி: என்னோடே வீட்டுக்கு வந்து அப்பம் புசியும் என்றான்.
16. அதற்கு அவன்: நான் உம்மோடே திரும்பவும் உம்மோடே உள்ளே போகவுமாட்டேன்; இந்த ஸ்தலத்திலே உம்மோடே நான் அப்பம் புசிக்கவும் தண்ணீர் குடிக்கவுமாட்டேன்.
17. ஏனென்றால் நீ அப்பம் புசியாமலும், அங்கே தண்ணீர் குடியாமலும், நீ போனவழியாய்த் திரும்பிவராமலும் இரு என்று கர்த்தருடைய வார்த்தை எனக்கு உண்டாயிருக்கிறது என்றான்.
18. அதற்கு அவன்: உம்மைப்போல நானும் தீர்க்கதரிசிதான்; அவன் அப்பம் புசித்துத் தண்ணீர் குடிக்க, நீ அவனைத் திருப்பி, உன் வீட்டுக்கு அழைத்துக் கொண்டுவா என்று ஒரு தூதன் கர்த்தருடைய வார்த்தையாக என்னோடே சொன்னான் என்று அவனிடத்தில் பொய் சொன்னான்.
19. அப்பொழுது அவன் இவனோடே திரும்பிப் போய், இவன் வீட்டிலே அப்பம் புசித்துத் தண்ணீர் குடித்தான்.
20. அவர்கள் பந்தியில் உட்கார்ந்திருக்கிறபோது, அவனைத் திருப்பிக்கொண்டு வந்த தீர்க்கதரிசிக்குக் கர்த்தருடைய வார்த்தை உண்டானதினால்,
21. அவன் யூதாவிலிருந்து வந்த தேவனுடைய மனுஷனைப் பார்த்துச் சத்தமிட்டு, உன் தேவனாகிய கர்த்தர் உனக்குக் கற்பித்த கட்டளையை நீ கைக்கொள்ளாமல் கர்த்தருடைய வாக்கை மீறி,
22. அப்பம் புசிக்கவும் தண்ணீர் குடிக்கவும் வேண்டாம் என்று அவர் விலக்கின ஸ்தலத்திற்கு நீ திரும்பி, அப்பம் புசித்துத் தண்ணீர் குடித்தபடியினால், உன்னுடைய பிரேதம் உன் பிதாக்களின் கல்லறையிலே சேருவதில்லை என்று கர்த்தர் சொல்லுகிறார் என்றான்.
23. அவன் போஜனபானம்பண்ணி முடிந்தபின்பு, அந்தத் தீர்க்கதரிசியைத் திருப்பிக்கொண்டுவந்தவன் அவனுக்குக் கழுதையின்மேல் சேணம்வைத்துக் கொடுத்தான்.
24. அவன் போனபிற்பாடு வழியிலே ஒரு சிங்கம் அவனுக்கு எதிர்ப்பட்டு அவனைக் கொன்றுபோட்டது; அவன் பிரேதம் வழியிலே கிடந்தது; கழுதை அதினண்டையிலே நின்றது; சிங்கமும் பிரேதத் தண்டையிலே நின்றது.
25. அந்த வழியே கடந்துவருகிற மனுஷர், வழியிலே கிடக்கிற பிரேதத்தையும், பிரேதத்தண்டையிலே நிற்கிற சிங்கத்தையும் கண்டு, கிழவனான தீர்க்கதரிசி குடியிருந்த பட்டணத்திலே வந்து சொன்னார்கள்.
26. அவனை வழியிலிருந்து திரும்பப் பண்ணின தீர்க்கதரிசி அதைக் கேட்டபோது, அவன் கர்த்தருடைய வாக்கை மீறின தேவனுடைய மனுஷன் தான், கர்த்தர் அவனுக்குச் சொன்ன வார்த்தையின்படியே, கர்த்தர் அவனை ஒரு சிங்கத்திற்கு ஒப்புக்கொடுத்தார்; அது அவனை முறித்துக் கொன்றுபோட்டது என்று சொல்லி,
27. தன் குமாரரை நோக்கி: எனக்குக் கழுதையின்மேல் சேணம்வைத்துக் கொடுங்கள் என்றான்; அவர்கள் சேணம் வைத்துக் கொடுத்தார்கள்.
28. அப்பொழுது அவன் போய், வழியிலே கிடக்கிற அவன் பிரேதத்தையும், பிரேதத்தண்டையிலே கழுதையும் சிங்கமும் நிற்கிறதையும் கண்டான்; அந்தச் சிங்கம் பிரேதத்தைத் தின்னவுமில்லை, கழுதையை முறித்துப்போடவுமில்லை.
29. அப்பொழுது கிழவனான அந்தத் தீர்க்கதரிசி தேவனுடைய மனுஷனின் பிரேதத்தை எடுத்து, அதைக் கழுதையின்மேல் வைத்து, அதற்காகத் துக்கங்கொண்டாடவும் அதை அடக்கம்பண்ணவும், அதைத் தன் பட்டணத்திற்குக் கொண்டுவந்து,
30. அவன் பிரேதத்தைத் தன்னுடைய கல்லறையிலே வைத்தான். அவனுக்காக: ஐயோ, என் சகோதரனே என்று புலம்பி, துக்கங்கொண்டாடினார்கள்.
31. அவனை அடக்கம்பண்ணினபின்பு, அவன் தன் குமாரரை நோக்கி: நான் மரிக்கும்போது, தேவனுடைய மனுஷன் அடக்கம்பண்ணப்பட்ட கல்லறையிலே என்னையும் நீங்கள் அடக்கம்பண்ணி, அவன் எலும்புகளண்டையிலே என் எலும்புகளையும் வையுங்கள்.
32. அவன் பெத்தேலில் இருக்கிற பலிபீடத்திற்கும், சமாரியாவின் பட்டணங்களில் இருக்கிற மேடைகளாகிய சகல கோவில்களுக்கும் விரோதமாகக் கூறின கர்த்தருடைய வார்த்தை நிச்சயமாய் நிறைவேறும் என்றான்.
33. இந்த நடபடிக்குப்பின்பு, யெரொபெயாம் தன் பொல்லாத வழியைவிட்டுத் திரும்பாமல், மறுபடியும் ஜனத்தில் ஈனமானவர்களை மேடைகளின் ஆசாரியராக்கினான்; எவன் மேல் அவனுக்கு மனதிருந்ததோ அவனைப் பிரதிஷ்டைப்பண்ணினான்; அப்படிப்பட்டவர்கள் மேடைகளின் ஆசாரியரானார்கள்.
34. யெரொபெயாமின் வீட்டாரை பூமியின்மேல் வைக்காமல் அதம்பண்ணி அழிக்கும்படியாக இந்தக் காரியம் அவர்களுக்குப் பாவமாயிற்று.]]></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ரொபெயாம் தூபங்காட்ட பலிபீடத்தண்டையிலே நிற்கையில், இதோ, தேவனுடைய மனுஷன் ஒருவன் கர்த்தருடைய வார்த்தையின்படியே, யூதாவிலிருந்து பெத்தேலுக்கு வந்து,
2. அந்த பலிபீடத்தை நோக்கி: பலிபீடமே பலிபீடமே, இதோ, தாவீதின் வம்சத்தில் யோசியா என்னும் பேருள்ள ஒரு குமாரன் பிறப்பான்; அவன் உன்மேல் தூபங்காட்டுகிற மேடைகளின் ஆசாரியர்களை உன்மேல் பலியிடுவான்; மனுஷரின் எலும்புகளும் உன்மேல் சுட்டெரிக்கப்படும் என்பதைக் கர்த்தர் உரைக்கிறார் என்று கர்த்தருடைய வார்த்தையைக் கூறி;
3. அன்றைய தினம் அவன் ஒரு அடையாளத்தையும் சொல்லி, இதோ, இந்தப் பலிபீடம் வெடித்து, அதின்மேலுள்ள சாம்பல் கொட்டுண்டுபோம்; கர்த்தர் உரைத்ததற்கு இதுவே அடையாளம் என்றான்.
4. பெத்தேலில் இருக்கிற அந்தப் பலிபீடத்திற்கு எதிராக தேவனுடைய மனுஷன் கூறின வார்த்தையை ராஜாவாகிய யெரொபெயாம் கேட்டபோது, அவனைப் பிடியுங்கள் என்று தன் கையைப் பலிபீடத்திலிருந்து நீட்டினான்; அவனுக்கு விரோதமாய் நீட்டின கை தன்னிடமாக முடக்கக் கூடாதபடிக்கு மரத்துப்போயிற்று.
5. தேவனுடைய மனுஷன் கர்த்தருடைய வார்த்தையால் குறித்திருந்த அடையாளத்தின்படியே பலிபீடம் வெடித்து, சாம்பல் பலிபீடத்திலிருந்து கொட்டுண்டுபோயிற்று.
6. அப்பொழுது ராஜா, தேவனுடைய மனுஷனுக்குப் பிரதியுத்தரமாக: நீ உன் தேவனாகிய கர்த்தருடைய சமுகத்தை நோக்கி வேண்டிக்கொண்டு, என் கை முன் போலிருக்கும்படிக்கு எனக்காக விண்ணப்பம்பண்ணவேண்டும் என்றான்; அப்பொழுது தேவனுடைய மனுஷன் கர்த்தருடைய சமுகத்தை நோக்கி வருந்தி விண்ணப்பம் செய்தான், ராஜாவின் கை முன்னிருந்தபடி சீர்ப்பட்டது.
7. அப்பொழுது ராஜா தேவனுடைய மனுஷனை நோக்கி: நீ என்னோடேகூட வீட்டுக்கு வந்து இளைப்பாறு; உனக்கு வெகுமானம் தருவேன் என்றான்.
8. தேவனுடைய மனுஷன் ராஜாவை நோக்கி: நீர் எனக்கு உம்முடைய வீட்டில் பாதி கொடுத்தாலும், நான் உம்மோடே வருவதில்லை, இந்த ஸ்தலத்தில் அப்பம் புசிப்பதுமில்லை, தண்ணீர் குடிப்பதுமில்லை.
9. ஏனென்றால் நீ அப்பம் புசியாமலும், தண்ணீர் குடியாமலும், போனவழியாய்த் திரும்பாமலும் இருவென்று கர்த்தர் தம்முடைய வார்த்தையால் எனக்குக் கட்டளையிட்டிருக்கிறார் என்று சொல்லி,
10. அவன் பெத்தேலுக்கு வந்தவழியாய்த் திரும்பாமல், வேறுவழியாய்ப் போய்விட்டான்.
11. கிழவனான ஒரு தீர்க்கதரிசி பெத்தேலிலே குடியிருந்தான்; அவன் குமாரர் வந்து தேவனுடைய மனுஷன் அன்றைய தினம் பெத்தேலிலே செய்த எல்லாச் செய்கைகளையும், அவன் ராஜாவோடே சொன்ன வார்த்தைகளையும் தங்கள் தகப்பனுக்கு அறிவித்தார்கள்.
12. அப்பொழுது அவர்கள் தகப்பன்: அவன் எந்த வழி போனான் என்று அவர்களைக் கேட்டான். யூதாவிலிருந்து வந்த தேவனுடைய மனுஷன் போனவழி இன்னதென்று அவன் குமாரர் பார்த்திருந்தபடியால்,
13. அவன் தன் குமாரருடனே: கழுதையின்மேல் சேணம்வைத்துக் கொடுங்கள் என்றான்; அவர்கள் கழுதையின்மேல் சேணம்வைத்துக் கொடுத்தபின், அவன் அதின்மேல் ஏறி,
14. தேவனுடைய மனுஷனைத் தொடர்ந்துபோய், ஒரு கர்வாலி மரத்தின்கீழ் உட்கார்ந்திருக்கிற அவனைக் கண்டு: யூதாவிலிருந்துவந்த தேவனுடைய மனுஷன் நீர்தானா என்று அவனைக் கேட்டதற்கு; அவன், நான் தான் என்றான்.
15. அப்பொழுது அவனை நோக்கி: என்னோடே வீட்டுக்கு வந்து அப்பம் புசியும் என்றான்.
16. அதற்கு அவன்: நான் உம்மோடே திரும்பவும் உம்மோடே உள்ளே போகவுமாட்டேன்; இந்த ஸ்தலத்திலே உம்மோடே நான் அப்பம் புசிக்கவும் தண்ணீர் குடிக்கவுமாட்டேன்.
17. ஏனென்றால் நீ அப்பம் புசியாமலும், அங்கே தண்ணீர் குடியாமலும், நீ போனவழியாய்த் திரும்பிவராமலும் இரு என்று கர்த்தருடைய வார்த்தை எனக்கு உண்டாயிருக்கிறது என்றான்.
18. அதற்கு அவன்: உம்மைப்போல நானும் தீர்க்கதரிசிதான்; அவன் அப்பம் புசித்துத் தண்ணீர் குடிக்க, நீ அவனைத் திருப்பி, உன் வீட்டுக்கு அழைத்துக் கொண்டுவா என்று ஒரு தூதன் கர்த்தருடைய வார்த்தையாக என்னோடே சொன்னான் என்று அவனிடத்தில் பொய் சொன்னான்.
19. அப்பொழுது அவன் இவனோடே திரும்பிப் போய், இவன் வீட்டிலே அப்பம் புசித்துத் தண்ணீர் குடித்தான்.
20. அவர்கள் பந்தியில் உட்கார்ந்திருக்கிறபோது, அவனைத் திருப்பிக்கொண்டு வந்த தீர்க்கதரிசிக்குக் கர்த்தருடைய வார்த்தை உண்டானதினால்,
21. அவன் யூதாவிலிருந்து வந்த தேவனுடைய மனுஷனைப் பார்த்துச் சத்தமிட்டு, உன் தேவனாகிய கர்த்தர் உனக்குக் கற்பித்த கட்டளையை நீ கைக்கொள்ளாமல் கர்த்தருடைய வாக்கை மீறி,
22. அப்பம் புசிக்கவும் தண்ணீர் குடிக்கவும் வேண்டாம் என்று அவர் விலக்கின ஸ்தலத்திற்கு நீ திரும்பி, அப்பம் புசித்துத் தண்ணீர் குடித்தபடியினால், உன்னுடைய பிரேதம் உன் பிதாக்களின் கல்லறையிலே சேருவதில்லை என்று கர்த்தர் சொல்லுகிறார் என்றான்.
23. அவன் போஜனபானம்பண்ணி முடிந்தபின்பு, அந்தத் தீர்க்கதரிசியைத் திருப்பிக்கொண்டுவந்தவன் அவனுக்குக் கழுதையின்மேல் சேணம்வைத்துக் கொடுத்தான்.
24. அவன் போனபிற்பாடு வழியிலே ஒரு சிங்கம் அவனுக்கு எதிர்ப்பட்டு அவனைக் கொன்றுபோட்டது; அவன் பிரேதம் வழியிலே கிடந்தது; கழுதை அதினண்டையிலே நின்றது; சிங்கமும் பிரேதத் தண்டையிலே நின்றது.
25. அந்த வழியே கடந்துவருகிற மனுஷர், வழியிலே கிடக்கிற பிரேதத்தையும், பிரேதத்தண்டையிலே நிற்கிற சிங்கத்தையும் கண்டு, கிழவனான தீர்க்கதரிசி குடியிருந்த பட்டணத்திலே வந்து சொன்னார்கள்.
26. அவனை வழியிலிருந்து திரும்பப் பண்ணின தீர்க்கதரிசி அதைக் கேட்டபோது, அவன் கர்த்தருடைய வாக்கை மீறின தேவனுடைய மனுஷன் தான், கர்த்தர் அவனுக்குச் சொன்ன வார்த்தையின்படியே, கர்த்தர் அவனை ஒரு சிங்கத்திற்கு ஒப்புக்கொடுத்தார்; அது அவனை முறித்துக் கொன்றுபோட்டது என்று சொல்லி,
27. தன் குமாரரை நோக்கி: எனக்குக் கழுதையின்மேல் சேணம்வைத்துக் கொடுங்கள் என்றான்; அவர்கள் சேணம் வைத்துக் கொடுத்தார்கள்.
28. அப்பொழுது அவன் போய், வழியிலே கிடக்கிற அவன் பிரேதத்தையும், பிரேதத்தண்டையிலே கழுதையும் சிங்கமும் நிற்கிறதையும் கண்டான்; அந்தச் சிங்கம் பிரேதத்தைத் தின்னவுமில்லை, கழுதையை முறித்துப்போடவுமில்லை.
29. அப்பொழுது கிழவனான அந்தத் தீர்க்கதரிசி தேவனுடைய மனுஷனின் பிரேதத்தை எடுத்து, அதைக் கழுதையின்மேல் வைத்து, அதற்காகத் துக்கங்கொண்டாடவும் அதை அடக்கம்பண்ணவும், அதைத் தன் பட்டணத்திற்குக் கொண்டுவந்து,
30. அவன் பிரேதத்தைத் தன்னுடைய கல்லறையிலே வைத்தான். அவனுக்காக: ஐயோ, என் சகோதரனே என்று புலம்பி, துக்கங்கொண்டாடினார்கள்.
31. அவனை அடக்கம்பண்ணினபின்பு, அவன் தன் குமாரரை நோக்கி: நான் மரிக்கும்போது, தேவனுடைய மனுஷன் அடக்கம்பண்ணப்பட்ட கல்லறையிலே என்னையும் நீங்கள் அடக்கம்பண்ணி, அவன் எலும்புகளண்டையிலே என் எலும்புகளையும் வையுங்கள்.
32. அவன் பெத்தேலில் இருக்கிற பலிபீடத்திற்கும், சமாரியாவின் பட்டணங்களில் இருக்கிற மேடைகளாகிய சகல கோவில்களுக்கும் விரோதமாகக் கூறின கர்த்தருடைய வார்த்தை நிச்சயமாய் நிறைவேறும் என்றான்.
33. இந்த நடபடிக்குப்பின்பு, யெரொபெயாம் தன் பொல்லாத வழியைவிட்டுத் திரும்பாமல், மறுபடியும் ஜனத்தில் ஈனமானவர்களை மேடைகளின் ஆசாரியராக்கினான்; எவன் மேல் அவனுக்கு மனதிருந்ததோ அவனைப் பிரதிஷ்டைப்பண்ணினான்; அப்படிப்பட்டவர்கள் மேடைகளின் ஆசாரியரானார்கள்.
34. யெரொபெயாமின் வீட்டாரை பூமியின்மேல் வைக்காமல் அதம்பண்ணி அழிக்கும்படியாக இந்தக் காரியம் அவர்களுக்குப் பாவமாயிற்று.]]></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ரொபெயாம் தூபங்காட்ட பலிபீடத்தண்டையிலே நிற்கையில், இதோ, தேவனுடைய மனுஷன் ஒருவன் கர்த்தருடைய வார்த்தையின்படியே, யூதாவிலிருந்து பெத்தேலுக்கு வந்து,
2. அந்த பலிபீடத்தை நோக்கி: பலிபீடமே பலிபீடமே, இதோ, தாவீதின் வம்சத்தில் யோசியா என்னும் பேருள்ள ஒரு குமாரன் பிறப்பான்; அவன் உன்மேல் தூபங்காட்டுகிற மேடைகளின் ஆசாரியர்களை உன்மேல் பலியிடுவான்; மனுஷரின் எலும்புகளும் உன்மேல் சுட்டெரிக்கப்படும் என்பதைக் கர்த்தர் உரைக்கிறார் என்று கர்த்தருடைய வார்த்தையைக் கூறி;
3. அன்றைய தினம் அவன் ஒரு அடையாளத்தையும் சொல்லி, இதோ, இந்தப் பலிபீடம் வெடித்து, அதின்மேலுள்ள சாம்பல் கொட்டுண்டுபோம்; கர்த்தர் உரைத்ததற்கு இதுவே அடையாளம் என்றான்.
4. பெத்தேலில் இருக்கிற அந்தப் பலிபீடத்திற்கு எதிராக தேவனுடைய மனுஷன் கூறின வார்த்தையை ராஜாவாகிய யெரொபெயாம் கேட்டபோது, அவனைப் பிடியுங்கள் என்று தன் கையைப் பலிபீடத்திலிருந்து நீட்டினான்; அவனுக்கு விரோதமாய் நீட்டின கை தன்னிடமாக முடக்கக் கூடாதபடிக்கு மரத்துப்போயிற்று.
5. தேவனுடைய மனுஷன் கர்த்தருடைய வார்த்தையால் குறித்திருந்த அடையாளத்தின்படியே பலிபீடம் வெடித்து, சாம்பல் பலிபீடத்திலிருந்து கொட்டுண்டுபோயிற்று.
6. அப்பொழுது ராஜா, தேவனுடைய மனுஷனுக்குப் பிரதியுத்தரமாக: நீ உன் தேவனாகிய கர்த்தருடைய சமுகத்தை நோக்கி வேண்டிக்கொண்டு, என் கை முன் போலிருக்கும்படிக்கு எனக்காக விண்ணப்பம்பண்ணவேண்டும் என்றான்; அப்பொழுது தேவனுடைய மனுஷன் கர்த்தருடைய சமுகத்தை நோக்கி வருந்தி விண்ணப்பம் செய்தான், ராஜாவின் கை முன்னிருந்தபடி சீர்ப்பட்டது.
7. அப்பொழுது ராஜா தேவனுடைய மனுஷனை நோக்கி: நீ என்னோடேகூட வீட்டுக்கு வந்து இளைப்பாறு; உனக்கு வெகுமானம் தருவேன் என்றான்.
8. தேவனுடைய மனுஷன் ராஜாவை நோக்கி: நீர் எனக்கு உம்முடைய வீட்டில் பாதி கொடுத்தாலும், நான் உம்மோடே வருவதில்லை, இந்த ஸ்தலத்தில் அப்பம் புசிப்பதுமில்லை, தண்ணீர் குடிப்பதுமில்லை.
9. ஏனென்றால் நீ அப்பம் புசியாமலும், தண்ணீர் குடியாமலும், போனவழியாய்த் திரும்பாமலும் இருவென்று கர்த்தர் தம்முடைய வார்த்தையால் எனக்குக் கட்டளையிட்டிருக்கிறார் என்று சொல்லி,
10. அவன் பெத்தேலுக்கு வந்தவழியாய்த் திரும்பாமல், வேறுவழியாய்ப் போய்விட்டான்.
11. கிழவனான ஒரு தீர்க்கதரிசி பெத்தேலிலே குடியிருந்தான்; அவன் குமாரர் வந்து தேவனுடைய மனுஷன் அன்றைய தினம் பெத்தேலிலே செய்த எல்லாச் செய்கைகளையும், அவன் ராஜாவோடே சொன்ன வார்த்தைகளையும் தங்கள் தகப்பனுக்கு அறிவித்தார்கள்.
12. அப்பொழுது அவர்கள் தகப்பன்: அவன் எந்த வழி போனான் என்று அவர்களைக் கேட்டான். யூதாவிலிருந்து வந்த தேவனுடைய மனுஷன் போனவழி இன்னதென்று அவன் குமாரர் பார்த்திருந்தபடியால்,
13. அவன் தன் குமாரருடனே: கழுதையின்மேல் சேணம்வைத்துக் கொடுங்கள் என்றான்; அவர்கள் கழுதையின்மேல் சேணம்வைத்துக் கொடுத்தபின், அவன் அதின்மேல் ஏறி,
14. தேவனுடைய மனுஷனைத் தொடர்ந்துபோய், ஒரு கர்வாலி மரத்தின்கீழ் உட்கார்ந்திருக்கிற அவனைக் கண்டு: யூதாவிலிருந்துவந்த தேவனுடைய மனுஷன் நீர்தானா என்று அவனைக் கேட்டதற்கு; அவன், நான் தான் என்றான்.
15. அப்பொழுது அவனை நோக்கி: என்னோடே வீட்டுக்கு வந்து அப்பம் புசியும் என்றான்.
16. அதற்கு அவன்: நான் உம்மோடே திரும்பவும் உம்மோடே உள்ளே போகவுமாட்டேன்; இந்த ஸ்தலத்திலே உம்மோடே நான் அப்பம் புசிக்கவும் தண்ணீர் குடிக்கவுமாட்டேன்.
17. ஏனென்றால் நீ அப்பம் புசியாமலும், அங்கே தண்ணீர் குடியாமலும், நீ போனவழியாய்த் திரும்பிவராமலும் இரு என்று கர்த்தருடைய வார்த்தை எனக்கு உண்டாயிருக்கிறது என்றான்.
18. அதற்கு அவன்: உம்மைப்போல நானும் தீர்க்கதரிசிதான்; அவன் அப்பம் புசித்துத் தண்ணீர் குடிக்க, நீ அவனைத் திருப்பி, உன் வீட்டுக்கு அழைத்துக் கொண்டுவா என்று ஒரு தூதன் கர்த்தருடைய வார்த்தையாக என்னோடே சொன்னான் என்று அவனிடத்தில் பொய் சொன்னான்.
19. அப்பொழுது அவன் இவனோடே திரும்பிப் போய், இவன் வீட்டிலே அப்பம் புசித்துத் தண்ணீர் குடித்தான்.
20. அவர்கள் பந்தியில் உட்கார்ந்திருக்கிறபோது, அவனைத் திருப்பிக்கொண்டு வந்த தீர்க்கதரிசிக்குக் கர்த்தருடைய வார்த்தை உண்டானதினால்,
21. அவன் யூதாவிலிருந்து வந்த தேவனுடைய மனுஷனைப் பார்த்துச் சத்தமிட்டு, உன் தேவனாகிய கர்த்தர் உனக்குக் கற்பித்த கட்டளையை நீ கைக்கொள்ளாமல் கர்த்தருடைய வாக்கை மீறி,
22. அப்பம் புசிக்கவும் தண்ணீர் குடிக்கவும் வேண்டாம் என்று அவர் விலக்கின ஸ்தலத்திற்கு நீ திரும்பி, அப்பம் புசித்துத் தண்ணீர் குடித்தபடியினால், உன்னுடைய பிரேதம் உன் பிதாக்களின் கல்லறையிலே சேருவதில்லை என்று கர்த்தர் சொல்லுகிறார் என்றான்.
23. அவன் போஜனபானம்பண்ணி முடிந்தபின்பு, அந்தத் தீர்க்கதரிசியைத் திருப்பிக்கொண்டுவந்தவன் அவனுக்குக் கழுதையின்மேல் சேணம்வைத்துக் கொடுத்தான்.
24. அவன் போனபிற்பாடு வழியிலே ஒரு சிங்கம் அவனுக்கு எதிர்ப்பட்டு அவனைக் கொன்றுபோட்டது; அவன் பிரேதம் வழியிலே கிடந்தது; கழுதை அதினண்டையிலே நின்றது; சிங்கமும் பிரேதத் தண்டையிலே நின்றது.
25. அந்த வழியே கடந்துவருகிற மனுஷர், வழியிலே கிடக்கிற பிரேதத்தையும், பிரேதத்தண்டையிலே நிற்கிற சிங்கத்தையும் கண்டு, கிழவனான தீர்க்கதரிசி குடியிருந்த பட்டணத்திலே வந்து சொன்னார்கள்.
26. அவனை வழியிலிருந்து திரும்பப் பண்ணின தீர்க்கதரிசி அதைக் கேட்டபோது, அவன் கர்த்தருடைய வாக்கை மீறின தேவனுடைய மனுஷன் தான், கர்த்தர் அவனுக்குச் சொன்ன வார்த்தையின்படியே, கர்த்தர் அவனை ஒரு சிங்கத்திற்கு ஒப்புக்கொடுத்தார்; அது அவனை முறித்துக் கொன்றுபோட்டது என்று சொல்லி,
27. தன் குமாரரை நோக்கி: எனக்குக் கழுதையின்மேல் சேணம்வைத்துக் கொடுங்கள் என்றான்; அவர்கள் சேணம் வைத்துக் கொடுத்தார்கள்.
28. அப்பொழுது அவன் போய், வழியிலே கிடக்கிற அவன் பிரேதத்தையும், பிரேதத்தண்டையிலே கழுதையும் சிங்கமும் நிற்கிறதையும் கண்டான்; அந்தச் சிங்கம் பிரேதத்தைத் தின்னவுமில்லை, கழுதையை முறித்துப்போடவுமில்லை.
29. அப்பொழுது கிழவனான அந்தத் தீர்க்கதரிசி தேவனுடைய மனுஷனின் பிரேதத்தை எடுத்து, அதைக் கழுதையின்மேல் வைத்து, அதற்காகத் துக்கங்கொண்டாடவும் அதை அடக்கம்பண்ணவும், அதைத் தன் பட்டணத்திற்குக் கொண்டுவந்து,
30. அவன் பிரேதத்தைத் தன்னுடைய கல்லறையிலே வைத்தான். அவனுக்காக: ஐயோ, என் சகோதரனே என்று புலம்பி, துக்கங்கொண்டாடினார்கள்.
31. அவனை அடக்கம்பண்ணினபின்பு, அவன் தன் குமாரரை நோக்கி: நான் மரிக்கும்போது, தேவனுடைய மனுஷன் அடக்கம்பண்ணப்பட்ட கல்லறையிலே என்னையும் நீங்கள் அடக்கம்பண்ணி, அவன் எலும்புகளண்டையிலே என் எலும்புகளையும் வையுங்கள்.
32. அவன் பெத்தேலில் இருக்கிற பலிபீடத்திற்கும், சமாரியாவின் பட்டணங்களில் இருக்கிற மேடைகளாகிய சகல கோவில்களுக்கும் விரோதமாகக் கூறின கர்த்தருடைய வார்த்தை நிச்சயமாய் நிறைவேறும் என்றான்.
33. இந்த நடபடிக்குப்பின்பு, யெரொபெயாம் தன் பொல்லாத வழியைவிட்டுத் திரும்பாமல், மறுபடியும் ஜனத்தில் ஈனமானவர்களை மேடைகளின் ஆசாரியராக்கினான்; எவன் மேல் அவனுக்கு மனதிருந்ததோ அவனைப் பிரதிஷ்டைப்பண்ணினான்; அப்படிப்பட்டவர்கள் மேடைகளின் ஆசாரியரானார்கள்.
34. யெரொபெயாமின் வீட்டாரை பூமியின்மேல் வைக்காமல் அதம்பண்ணி அழிக்கும்படியாக இந்தக் காரியம் அவர்களுக்குப் பாவமாயிற்று.]]></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ரொபெயாம் தூபங்காட்ட பலிபீடத்தண்டையிலே நிற்கையில், இதோ, தேவனுடைய மனுஷன் ஒருவன் கர்த்தருடைய வார்த்தையின்படியே, யூதாவிலிருந்து பெத்தேலுக்கு வந்து,
2. அந்த பலிபீடத்தை நோக்கி: பலிபீடமே பலிபீடமே, இதோ, தாவீதின் வம்சத்தில் யோசியா என்னும் பேருள்ள ஒரு குமாரன் பிறப்பான்; அவன் உன்மேல் தூபங்காட்டுகிற மேடைகளின் ஆசாரியர்களை உன்மேல் பலியிடுவான்; மனுஷரின் எலும்புகளும் உன்மேல் சுட்டெரிக்கப்படும் என்பதைக் கர்த்தர் உரைக்கிறார் என்று கர்த்தருடைய வார்த்தையைக் கூறி;
3. அன்றைய தினம் அவன் ஒரு அடையாளத்தையும் சொல்லி, இதோ, இந்தப் பலிபீடம் வெடித்து, அதின்மேலுள்ள சாம்பல் கொட்டுண்டுபோம்; கர்த்தர் உரைத்ததற்கு இதுவே அடையாளம் என்றான்.
4. பெத்தேலில் இருக்கிற அந்தப் பலிபீடத்திற்கு எதிராக தேவனுடைய மனுஷன் கூறின வார்த்தையை ராஜாவாகிய யெரொபெயாம் கேட்டபோது, அவனைப் பிடியுங்கள் என்று தன் கையைப் பலிபீடத்திலிருந்து நீட்டினான்; அவனுக்கு விரோதமாய் நீட்டின கை தன்னிடமாக முடக்கக் கூடாதபடிக்கு மரத்துப்போயிற்று.
5. தேவனுடைய மனுஷன் கர்த்தருடைய வார்த்தையால் குறித்திருந்த அடையாளத்தின்படியே பலிபீடம் வெடித்து, சாம்பல் பலிபீடத்திலிருந்து கொட்டுண்டுபோயிற்று.
6. அப்பொழுது ராஜா, தேவனுடைய மனுஷனுக்குப் பிரதியுத்தரமாக: நீ உன் தேவனாகிய கர்த்தருடைய சமுகத்தை நோக்கி வேண்டிக்கொண்டு, என் கை முன் போலிருக்கும்படிக்கு எனக்காக விண்ணப்பம்பண்ணவேண்டும் என்றான்; அப்பொழுது தேவனுடைய மனுஷன் கர்த்தருடைய சமுகத்தை நோக்கி வருந்தி விண்ணப்பம் செய்தான், ராஜாவின் கை முன்னிருந்தபடி சீர்ப்பட்டது.
7. அப்பொழுது ராஜா தேவனுடைய மனுஷனை நோக்கி: நீ என்னோடேகூட வீட்டுக்கு வந்து இளைப்பாறு; உனக்கு வெகுமானம் தருவேன் என்றான்.
8. தேவனுடைய மனுஷன் ராஜாவை நோக்கி: நீர் எனக்கு உம்முடைய வீட்டில் பாதி கொடுத்தாலும், நான் உம்மோடே வருவதில்லை, இந்த ஸ்தலத்தில் அப்பம் புசிப்பதுமில்லை, தண்ணீர் குடிப்பதுமில்லை.
9. ஏனென்றால் நீ அப்பம் புசியாமலும், தண்ணீர் குடியாமலும், போனவழியாய்த் திரும்பாமலும் இருவென்று கர்த்தர் தம்முடைய வார்த்தையால் எனக்குக் கட்டளையிட்டிருக்கிறார் என்று சொல்லி,
10. அவன் பெத்தேலுக்கு வந்தவழியாய்த் திரும்பாமல், வேறுவழியாய்ப் போய்விட்டான்.
11. கிழவனான ஒரு தீர்க்கதரிசி பெத்தேலிலே குடியிருந்தான்; அவன் குமாரர் வந்து தேவனுடைய மனுஷன் அன்றைய தினம் பெத்தேலிலே செய்த எல்லாச் செய்கைகளையும், அவன் ராஜாவோடே சொன்ன வார்த்தைகளையும் தங்கள் தகப்பனுக்கு அறிவித்தார்கள்.
12. அப்பொழுது அவர்கள் தகப்பன்: அவன் எந்த வழி போனான் என்று அவர்களைக் கேட்டான். யூதாவிலிருந்து வந்த தேவனுடைய மனுஷன் போனவழி இன்னதென்று அவன் குமாரர் பார்த்திருந்தபடியால்,
13. அவன் தன் குமாரருடனே: கழுதையின்மேல் சேணம்வைத்துக் கொடுங்கள் என்றான்; அவர்கள் கழுதையின்மேல் சேணம்வைத்துக் கொடுத்தபின், அவன் அதின்மேல் ஏறி,
14. தேவனுடைய மனுஷனைத் தொடர்ந்துபோய், ஒரு கர்வாலி மரத்தின்கீழ் உட்கார்ந்திருக்கிற அவனைக் கண்டு: யூதாவிலிருந்துவந்த தேவனுடைய மனுஷன் நீர்தானா என்று அவனைக் கேட்டதற்கு; அவன், நான் தான் என்றான்.
15. அப்பொழுது அவனை நோக்கி: என்னோடே வீட்டுக்கு வந்து அப்பம் புசியும் என்றான்.
16. அதற்கு அவன்: நான் உம்மோடே திரும்பவும் உம்மோடே உள்ளே போகவுமாட்டேன்; இந்த ஸ்தலத்திலே உம்மோடே நான் அப்பம் புசிக்கவும் தண்ணீர் குடிக்கவுமாட்டேன்.
17. ஏனென்றால் நீ அப்பம் புசியாமலும், அங்கே தண்ணீர் குடியாமலும், நீ போனவழியாய்த் திரும்பிவராமலும் இரு என்று கர்த்தருடைய வார்த்தை எனக்கு உண்டாயிருக்கிறது என்றான்.
18. அதற்கு அவன்: உம்மைப்போல நானும் தீர்க்கதரிசிதான்; அவன் அப்பம் புசித்துத் தண்ணீர் குடிக்க, நீ அவனைத் திருப்பி, உன் வீட்டுக்கு அழைத்துக் கொண்டுவா என்று ஒரு தூதன் கர்த்தருடைய வார்த்தையாக என்னோடே சொன்னான் என்று அவனிடத்தில் பொய் சொன்னான்.
19. அப்பொழுது அவன் இவனோடே திரும்பிப் போய், இவன் வீட்டிலே அப்பம் புசித்துத் தண்ணீர் குடித்தான்.
20. அவர்கள் பந்தியில் உட்கார்ந்திருக்கிறபோது, அவனைத் திருப்பிக்கொண்டு வந்த தீர்க்கதரிசிக்குக் கர்த்தருடைய வார்த்தை உண்டானதினால்,
21. அவன் யூதாவிலிருந்து வந்த தேவனுடைய மனுஷனைப் பார்த்துச் சத்தமிட்டு, உன் தேவனாகிய கர்த்தர் உனக்குக் கற்பித்த கட்டளையை நீ கைக்கொள்ளாமல் கர்த்தருடைய வாக்கை மீறி,
22. அப்பம் புசிக்கவும் தண்ணீர் குடிக்கவும் வேண்டாம் என்று அவர் விலக்கின ஸ்தலத்திற்கு நீ திரும்பி, அப்பம் புசித்துத் தண்ணீர் குடித்தபடியினால், உன்னுடைய பிரேதம் உன் பிதாக்களின் கல்லறையிலே சேருவதில்லை என்று கர்த்தர் சொல்லுகிறார் என்றான்.
23. அவன் போஜனபானம்பண்ணி முடிந்தபின்பு, அந்தத் தீர்க்கதரிசியைத் திருப்பிக்கொண்டுவந்தவன் அவனுக்குக் கழுதையின்மேல் சேணம்வைத்துக் கொடுத்தான்.
24. அவன் போனபிற்பாடு வழியிலே ஒரு சிங்கம் அவனுக்கு எதிர்ப்பட்டு அவனைக் கொன்றுபோட்டது; அவன் பிரேதம் வழியிலே கிடந்தது; கழுதை அதினண்டையிலே நின்றது; சிங்கமும் பிரேதத் தண்டையிலே நின்றது.
25. அந்த வழியே கடந்துவருகிற மனுஷர், வழியிலே கிடக்கிற பிரேதத்தையும், பிரேதத்தண்டையிலே நிற்கிற சிங்கத்தையும் கண்டு, கிழவனான தீர்க்கதரிசி குடியிருந்த பட்டணத்திலே வந்து சொன்னார்கள்.
26. அவனை வழியிலிருந்து திரும்பப் பண்ணின தீர்க்கதரிசி அதைக் கேட்டபோது, அவன் கர்த்தருடைய வாக்கை மீறின தேவனுடைய மனுஷன் தான், கர்த்தர் அவனுக்குச் சொன்ன வார்த்தையின்படியே, கர்த்தர் அவனை ஒரு சிங்கத்திற்கு ஒப்புக்கொடுத்தார்; அது அவனை முறித்துக் கொன்றுபோட்டது என்று சொல்லி,
27. தன் குமாரரை நோக்கி: எனக்குக் கழுதையின்மேல் சேணம்வைத்துக் கொடுங்கள் என்றான்; அவர்கள் சேணம் வைத்துக் கொடுத்தார்கள்.
28. அப்பொழுது அவன் போய், வழியிலே கிடக்கிற அவன் பிரேதத்தையும், பிரேதத்தண்டையிலே கழுதையும் சிங்கமும் நிற்கிறதையும் கண்டான்; அந்தச் சிங்கம் பிரேதத்தைத் தின்னவுமில்லை, கழுதையை முறித்துப்போடவுமில்லை.
29. அப்பொழுது கிழவனான அந்தத் தீர்க்கதரிசி தேவனுடைய மனுஷனின் பிரேதத்தை எடுத்து, அதைக் கழுதையின்மேல் வைத்து, அதற்காகத் துக்கங்கொண்டாடவும் அதை அடக்கம்பண்ணவும், அதைத் தன் பட்டணத்திற்குக் கொண்டுவந்து,
30. அவன் பிரேதத்தைத் தன்னுடைய கல்லறையிலே வைத்தான். அவனுக்காக: ஐயோ, என் சகோதரனே என்று புலம்பி, துக்கங்கொண்டாடினார்கள்.
31. அவனை அடக்கம்பண்ணினபின்பு, அவன் தன் குமாரரை நோக்கி: நான் மரிக்கும்போது, தேவனுடைய மனுஷன் அடக்கம்பண்ணப்பட்ட கல்லறையிலே என்னையும் நீங்கள் அடக்கம்பண்ணி, அவன் எலும்புகளண்டையிலே என் எலும்புகளையும் வையுங்கள்.
32. அவன் பெத்தேலில் இருக்கிற பலிபீடத்திற்கும், சமாரியாவின் பட்டணங்களில் இருக்கிற மேடைகளாகிய சகல கோவில்களுக்கும் விரோதமாகக் கூறின கர்த்தருடைய வார்த்தை நிச்சயமாய் நிறைவேறும் என்றான்.
33. இந்த நடபடிக்குப்பின்பு, யெரொபெயாம் தன் பொல்லாத வழியைவிட்டுத் திரும்பாமல், மறுபடியும் ஜனத்தில் ஈனமானவர்களை மேடைகளின் ஆசாரியராக்கினான்; எவன் மேல் அவனுக்கு மனதிருந்ததோ அவனைப் பிரதிஷ்டைப்பண்ணினான்; அப்படிப்பட்டவர்கள் மேடைகளின் ஆசாரியரானார்கள்.
34. யெரொபெயாமின் வீட்டாரை பூமியின்மேல் வைக்காமல் அதம்பண்ணி அழிக்கும்படியாக இந்தக் காரியம் அவர்களுக்குப் பாவமாயிற்று.]]></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ரொபெயாம் தூபங்காட்ட பலிபீடத்தண்டையிலே நிற்கையில், இதோ, தேவனுடைய மனுஷன் ஒருவன் கர்த்தருடைய வார்த்தையின்படியே, யூதாவிலிருந்து பெத்தேலுக்கு வந்து,
2. அந்த பலிபீடத்தை நோக்கி: பலிபீடமே பலிபீடமே, இதோ, தாவீதின் வம்சத்தில் யோசியா என்னும் பேருள்ள ஒரு குமாரன் பிறப்பான்; அவன் உன்மேல் தூபங்காட்டுகிற மேடைகளின் ஆசாரியர்களை உன்மேல் பலியிடுவான்; மனுஷரின் எலும்புகளும் உன்மேல் சுட்டெரிக்கப்படும் என்பதைக் கர்த்தர் உரைக்கிறார் என்று கர்த்தருடைய வார்த்தையைக் கூறி;
3. அன்றைய தினம் அவன் ஒரு அடையாளத்தையும் சொல்லி, இதோ, இந்தப் பலிபீடம் வெடித்து, அதின்மேலுள்ள சாம்பல் கொட்டுண்டுபோம்; கர்த்தர் உரைத்ததற்கு இதுவே அடையாளம் என்றான்.
4. பெத்தேலில் இருக்கிற அந்தப் பலிபீடத்திற்கு எதிராக தேவனுடைய மனுஷன் கூறின வார்த்தையை ராஜாவாகிய யெரொபெயாம் கேட்டபோது, அவனைப் பிடியுங்கள் என்று தன் கையைப் பலிபீடத்திலிருந்து நீட்டினான்; அவனுக்கு விரோதமாய் நீட்டின கை தன்னிடமாக முடக்கக் கூடாதபடிக்கு மரத்துப்போயிற்று.
5. தேவனுடைய மனுஷன் கர்த்தருடைய வார்த்தையால் குறித்திருந்த அடையாளத்தின்படியே பலிபீடம் வெடித்து, சாம்பல் பலிபீடத்திலிருந்து கொட்டுண்டுபோயிற்று.
6. அப்பொழுது ராஜா, தேவனுடைய மனுஷனுக்குப் பிரதியுத்தரமாக: நீ உன் தேவனாகிய கர்த்தருடைய சமுகத்தை நோக்கி வேண்டிக்கொண்டு, என் கை முன் போலிருக்கும்படிக்கு எனக்காக விண்ணப்பம்பண்ணவேண்டும் என்றான்; அப்பொழுது தேவனுடைய மனுஷன் கர்த்தருடைய சமுகத்தை நோக்கி வருந்தி விண்ணப்பம் செய்தான், ராஜாவின் கை முன்னிருந்தபடி சீர்ப்பட்டது.
7. அப்பொழுது ராஜா தேவனுடைய மனுஷனை நோக்கி: நீ என்னோடேகூட வீட்டுக்கு வந்து இளைப்பாறு; உனக்கு வெகுமானம் தருவேன் என்றான்.
8. தேவனுடைய மனுஷன் ராஜாவை நோக்கி: நீர் எனக்கு உம்முடைய வீட்டில் பாதி கொடுத்தாலும், நான் உம்மோடே வருவதில்லை, இந்த ஸ்தலத்தில் அப்பம் புசிப்பதுமில்லை, தண்ணீர் குடிப்பதுமில்லை.
9. ஏனென்றால் நீ அப்பம் புசியாமலும், தண்ணீர் குடியாமலும், போனவழியாய்த் திரும்பாமலும் இருவென்று கர்த்தர் தம்முடைய வார்த்தையால் எனக்குக் கட்டளையிட்டிருக்கிறார் என்று சொல்லி,
10. அவன் பெத்தேலுக்கு வந்தவழியாய்த் திரும்பாமல், வேறுவழியாய்ப் போய்விட்டான்.
11. கிழவனான ஒரு தீர்க்கதரிசி பெத்தேலிலே குடியிருந்தான்; அவன் குமாரர் வந்து தேவனுடைய மனுஷன் அன்றைய தினம் பெத்தேலிலே செய்த எல்லாச் செய்கைகளையும், அவன் ராஜாவோடே சொன்ன வார்த்தைகளையும் தங்கள் தகப்பனுக்கு அறிவித்தார்கள்.
12. அப்பொழுது அவர்கள் தகப்பன்: அவன் எந்த வழி போனான் என்று அவர்களைக் கேட்டான். யூதாவிலிருந்து வந்த தேவனுடைய மனுஷன் போனவழி இன்னதென்று அவன் குமாரர் பார்த்திருந்தபடியால்,
13. அவன் தன் குமாரருடனே: கழுதையின்மேல் சேணம்வைத்துக் கொடுங்கள் என்றான்; அவர்கள் கழுதையின்மேல் சேணம்வைத்துக் கொடுத்தபின், அவன் அதின்மேல் ஏறி,
14. தேவனுடைய மனுஷனைத் தொடர்ந்துபோய், ஒரு கர்வாலி மரத்தின்கீழ் உட்கார்ந்திருக்கிற அவனைக் கண்டு: யூதாவிலிருந்துவந்த தேவனுடைய மனுஷன் நீர்தானா என்று அவனைக் கேட்டதற்கு; அவன், நான் தான் என்றான்.
15. அப்பொழுது அவனை நோக்கி: என்னோடே வீட்டுக்கு வந்து அப்பம் புசியும் என்றான்.
16. அதற்கு அவன்: நான் உம்மோடே திரும்பவும் உம்மோடே உள்ளே போகவுமாட்டேன்; இந்த ஸ்தலத்திலே உம்மோடே நான் அப்பம் புசிக்கவும் தண்ணீர் குடிக்கவுமாட்டேன்.
17. ஏனென்றால் நீ அப்பம் புசியாமலும், அங்கே தண்ணீர் குடியாமலும், நீ போனவழியாய்த் திரும்பிவராமலும் இரு என்று கர்த்தருடைய வார்த்தை எனக்கு உண்டாயிருக்கிறது என்றான்.
18. அதற்கு அவன்: உம்மைப்போல நானும் தீர்க்கதரிசிதான்; அவன் அப்பம் புசித்துத் தண்ணீர் குடிக்க, நீ அவனைத் திருப்பி, உன் வீட்டுக்கு அழைத்துக் கொண்டுவா என்று ஒரு தூதன் கர்த்தருடைய வார்த்தையாக என்னோடே சொன்னான் என்று அவனிடத்தில் பொய் சொன்னான்.
19. அப்பொழுது அவன் இவனோடே திரும்பிப் போய், இவன் வீட்டிலே அப்பம் புசித்துத் தண்ணீர் குடித்தான்.
20. அவர்கள் பந்தியில் உட்கார்ந்திருக்கிறபோது, அவனைத் திருப்பிக்கொண்டு வந்த தீர்க்கதரிசிக்குக் கர்த்தருடைய வார்த்தை உண்டானதினால்,
21. அவன் யூதாவிலிருந்து வந்த தேவனுடைய மனுஷனைப் பார்த்துச் சத்தமிட்டு, உன் தேவனாகிய கர்த்தர் உனக்குக் கற்பித்த கட்டளையை நீ கைக்கொள்ளாமல் கர்த்தருடைய வாக்கை மீறி,
22. அப்பம் புசிக்கவும் தண்ணீர் குடிக்கவும் வேண்டாம் என்று அவர் விலக்கின ஸ்தலத்திற்கு நீ திரும்பி, அப்பம் புசித்துத் தண்ணீர் குடித்தபடியினால், உன்னுடைய பிரேதம் உன் பிதாக்களின் கல்லறையிலே சேருவதில்லை என்று கர்த்தர் சொல்லுகிறார் என்றான்.
23. அவன் போஜனபானம்பண்ணி முடிந்தபின்பு, அந்தத் தீர்க்கதரிசியைத் திருப்பிக்கொண்டுவந்தவன் அவனுக்குக் கழுதையின்மேல் சேணம்வைத்துக் கொடுத்தான்.
24. அவன் போனபிற்பாடு வழியிலே ஒரு சிங்கம் அவனுக்கு எதிர்ப்பட்டு அவனைக் கொன்றுபோட்டது; அவன் பிரேதம் வழியிலே கிடந்தது; கழுதை அதினண்டையிலே நின்றது; சிங்கமும் பிரேதத் தண்டையிலே நின்றது.
25. அந்த வழியே கடந்துவருகிற மனுஷர், வழியிலே கிடக்கிற பிரேதத்தையும், பிரேதத்தண்டையிலே நிற்கிற சிங்கத்தையும் கண்டு, கிழவனான தீர்க்கதரிசி குடியிருந்த பட்டணத்திலே வந்து சொன்னார்கள்.
26. அவனை வழியிலிருந்து திரும்பப் பண்ணின தீர்க்கதரிசி அதைக் கேட்டபோது, அவன் கர்த்தருடைய வாக்கை மீறின தேவனுடைய மனுஷன் தான், கர்த்தர் அவனுக்குச் சொன்ன வார்த்தையின்படியே, கர்த்தர் அவனை ஒரு சிங்கத்திற்கு ஒப்புக்கொடுத்தார்; அது அவனை முறித்துக் கொன்றுபோட்டது என்று சொல்லி,
27. தன் குமாரரை நோக்கி: எனக்குக் கழுதையின்மேல் சேணம்வைத்துக் கொடுங்கள் என்றான்; அவர்கள் சேணம் வைத்துக் கொடுத்தார்கள்.
28. அப்பொழுது அவன் போய், வழியிலே கிடக்கிற அவன் பிரேதத்தையும், பிரேதத்தண்டையிலே கழுதையும் சிங்கமும் நிற்கிறதையும் கண்டான்; அந்தச் சிங்கம் பிரேதத்தைத் தின்னவுமில்லை, கழுதையை முறித்துப்போடவுமில்லை.
29. அப்பொழுது கிழவனான அந்தத் தீர்க்கதரிசி தேவனுடைய மனுஷனின் பிரேதத்தை எடுத்து, அதைக் கழுதையின்மேல் வைத்து, அதற்காகத் துக்கங்கொண்டாடவும் அதை அடக்கம்பண்ணவும், அதைத் தன் பட்டணத்திற்குக் கொண்டுவந்து,
30. அவன் பிரேதத்தைத் தன்னுடைய கல்லறையிலே வைத்தான். அவனுக்காக: ஐயோ, என் சகோதரனே என்று புலம்பி, துக்கங்கொண்டாடினார்கள்.
31. அவனை அடக்கம்பண்ணினபின்பு, அவன் தன் குமாரரை நோக்கி: நான் மரிக்கும்போது, தேவனுடைய மனுஷன் அடக்கம்பண்ணப்பட்ட கல்லறையிலே என்னையும் நீங்கள் அடக்கம்பண்ணி, அவன் எலும்புகளண்டையிலே என் எலும்புகளையும் வையுங்கள்.
32. அவன் பெத்தேலில் இருக்கிற பலிபீடத்திற்கும், சமாரியாவின் பட்டணங்களில் இருக்கிற மேடைகளாகிய சகல கோவில்களுக்கும் விரோதமாகக் கூறின கர்த்தருடைய வார்த்தை நிச்சயமாய் நிறைவேறும் என்றான்.
33. இந்த நடபடிக்குப்பின்பு, யெரொபெயாம் தன் பொல்லாத வழியைவிட்டுத் திரும்பாமல், மறுபடியும் ஜனத்தில் ஈனமானவர்களை மேடைகளின் ஆசாரியராக்கினான்; எவன் மேல் அவனுக்கு மனதிருந்ததோ அவனைப் பிரதிஷ்டைப்பண்ணினான்; அப்படிப்பட்டவர்கள் மேடைகளின் ஆசாரியரானார்கள்.
34. யெரொபெயாமின் வீட்டாரை பூமியின்மேல் வைக்காமல் அதம்பண்ணி அழிக்கும்படியாக இந்தக் காரியம் அவர்களுக்குப் பாவமாயிற்று.]]></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ரொபெயாம் தூபங்காட்ட பலிபீடத்தண்டையிலே நிற்கையில், இதோ, தேவனுடைய மனுஷன் ஒருவன் கர்த்தருடைய வார்த்தையின்படியே, யூதாவிலிருந்து பெத்தேலுக்கு வந்து,
2. அந்த பலிபீடத்தை நோக்கி: பலிபீடமே பலிபீடமே, இதோ, தாவீதின் வம்சத்தில் யோசியா என்னும் பேருள்ள ஒரு குமாரன் பிறப்பான்; அவன் உன்மேல் தூபங்காட்டுகிற மேடைகளின் ஆசாரியர்களை உன்மேல் பலியிடுவான்; மனுஷரின் எலும்புகளும் உன்மேல் சுட்டெரிக்கப்படும் என்பதைக் கர்த்தர் உரைக்கிறார் என்று கர்த்தருடைய வார்த்தையைக் கூறி;
3. அன்றைய தினம் அவன் ஒரு அடையாளத்தையும் சொல்லி, இதோ, இந்தப் பலிபீடம் வெடித்து, அதின்மேலுள்ள சாம்பல் கொட்டுண்டுபோம்; கர்த்தர் உரைத்ததற்கு இதுவே அடையாளம் என்றான்.
4. பெத்தேலில் இருக்கிற அந்தப் பலிபீடத்திற்கு எதிராக தேவனுடைய மனுஷன் கூறின வார்த்தையை ராஜாவாகிய யெரொபெயாம் கேட்டபோது, அவனைப் பிடியுங்கள் என்று தன் கையைப் பலிபீடத்திலிருந்து நீட்டினான்; அவனுக்கு விரோதமாய் நீட்டின கை தன்னிடமாக முடக்கக் கூடாதபடிக்கு மரத்துப்போயிற்று.
5. தேவனுடைய மனுஷன் கர்த்தருடைய வார்த்தையால் குறித்திருந்த அடையாளத்தின்படியே பலிபீடம் வெடித்து, சாம்பல் பலிபீடத்திலிருந்து கொட்டுண்டுபோயிற்று.
6. அப்பொழுது ராஜா, தேவனுடைய மனுஷனுக்குப் பிரதியுத்தரமாக: நீ உன் தேவனாகிய கர்த்தருடைய சமுகத்தை நோக்கி வேண்டிக்கொண்டு, என் கை முன் போலிருக்கும்படிக்கு எனக்காக விண்ணப்பம்பண்ணவேண்டும் என்றான்; அப்பொழுது தேவனுடைய மனுஷன் கர்த்தருடைய சமுகத்தை நோக்கி வருந்தி விண்ணப்பம் செய்தான், ராஜாவின் கை முன்னிருந்தபடி சீர்ப்பட்டது.
7. அப்பொழுது ராஜா தேவனுடைய மனுஷனை நோக்கி: நீ என்னோடேகூட வீட்டுக்கு வந்து இளைப்பாறு; உனக்கு வெகுமானம் தருவேன் என்றான்.
8. தேவனுடைய மனுஷன் ராஜாவை நோக்கி: நீர் எனக்கு உம்முடைய வீட்டில் பாதி கொடுத்தாலும், நான் உம்மோடே வருவதில்லை, இந்த ஸ்தலத்தில் அப்பம் புசிப்பதுமில்லை, தண்ணீர் குடிப்பதுமில்லை.
9. ஏனென்றால் நீ அப்பம் புசியாமலும், தண்ணீர் குடியாமலும், போனவழியாய்த் திரும்பாமலும் இருவென்று கர்த்தர் தம்முடைய வார்த்தையால் எனக்குக் கட்டளையிட்டிருக்கிறார் என்று சொல்லி,
10. அவன் பெத்தேலுக்கு வந்தவழியாய்த் திரும்பாமல், வேறுவழியாய்ப் போய்விட்டான்.
11. கிழவனான ஒரு தீர்க்கதரிசி பெத்தேலிலே குடியிருந்தான்; அவன் குமாரர் வந்து தேவனுடைய மனுஷன் அன்றைய தினம் பெத்தேலிலே செய்த எல்லாச் செய்கைகளையும், அவன் ராஜாவோடே சொன்ன வார்த்தைகளையும் தங்கள் தகப்பனுக்கு அறிவித்தார்கள்.
12. அப்பொழுது அவர்கள் தகப்பன்: அவன் எந்த வழி போனான் என்று அவர்களைக் கேட்டான். யூதாவிலிருந்து வந்த தேவனுடைய மனுஷன் போனவழி இன்னதென்று அவன் குமாரர் பார்த்திருந்தபடியால்,
13. அவன் தன் குமாரருடனே: கழுதையின்மேல் சேணம்வைத்துக் கொடுங்கள் என்றான்; அவர்கள் கழுதையின்மேல் சேணம்வைத்துக் கொடுத்தபின், அவன் அதின்மேல் ஏறி,
14. தேவனுடைய மனுஷனைத் தொடர்ந்துபோய், ஒரு கர்வாலி மரத்தின்கீழ் உட்கார்ந்திருக்கிற அவனைக் கண்டு: யூதாவிலிருந்துவந்த தேவனுடைய மனுஷன் நீர்தானா என்று அவனைக் கேட்டதற்கு; அவன், நான் தான் என்றான்.
15. அப்பொழுது அவனை நோக்கி: என்னோடே வீட்டுக்கு வந்து அப்பம் புசியும் என்றான்.
16. அதற்கு அவன்: நான் உம்மோடே திரும்பவும் உம்மோடே உள்ளே போகவுமாட்டேன்; இந்த ஸ்தலத்திலே உம்மோடே நான் அப்பம் புசிக்கவும் தண்ணீர் குடிக்கவுமாட்டேன்.
17. ஏனென்றால் நீ அப்பம் புசியாமலும், அங்கே தண்ணீர் குடியாமலும், நீ போனவழியாய்த் திரும்பிவராமலும் இரு என்று கர்த்தருடைய வார்த்தை எனக்கு உண்டாயிருக்கிறது என்றான்.
18. அதற்கு அவன்: உம்மைப்போல நானும் தீர்க்கதரிசிதான்; அவன் அப்பம் புசித்துத் தண்ணீர் குடிக்க, நீ அவனைத் திருப்பி, உன் வீட்டுக்கு அழைத்துக் கொண்டுவா என்று ஒரு தூதன் கர்த்தருடைய வார்த்தையாக என்னோடே சொன்னான் என்று அவனிடத்தில் பொய் சொன்னான்.
19. அப்பொழுது அவன் இவனோடே திரும்பிப் போய், இவன் வீட்டிலே அப்பம் புசித்துத் தண்ணீர் குடித்தான்.
20. அவர்கள் பந்தியில் உட்கார்ந்திருக்கிறபோது, அவனைத் திருப்பிக்கொண்டு வந்த தீர்க்கதரிசிக்குக் கர்த்தருடைய வார்த்தை உண்டானதினால்,
21. அவன் யூதாவிலிருந்து வந்த தேவனுடைய மனுஷனைப் பார்த்துச் சத்தமிட்டு, உன் தேவனாகிய கர்த்தர் உனக்குக் கற்பித்த கட்டளையை நீ கைக்கொள்ளாமல் கர்த்தருடைய வாக்கை மீறி,
22. அப்பம் புசிக்கவும் தண்ணீர் குடிக்கவும் வேண்டாம் என்று அவர் விலக்கின ஸ்தலத்திற்கு நீ திரும்பி, அப்பம் புசித்துத் தண்ணீர் குடித்தபடியினால், உன்னுடைய பிரேதம் உன் பிதாக்களின் கல்லறையிலே சேருவதில்லை என்று கர்த்தர் சொல்லுகிறார் என்றான்.
23. அவன் போஜனபானம்பண்ணி முடிந்தபின்பு, அந்தத் தீர்க்கதரிசியைத் திருப்பிக்கொண்டுவந்தவன் அவனுக்குக் கழுதையின்மேல் சேணம்வைத்துக் கொடுத்தான்.
24. அவன் போனபிற்பாடு வழியிலே ஒரு சிங்கம் அவனுக்கு எதிர்ப்பட்டு அவனைக் கொன்றுபோட்டது; அவன் பிரேதம் வழியிலே கிடந்தது; கழுதை அதினண்டையிலே நின்றது; சிங்கமும் பிரேதத் தண்டையிலே நின்றது.
25. அந்த வழியே கடந்துவருகிற மனுஷர், வழியிலே கிடக்கிற பிரேதத்தையும், பிரேதத்தண்டையிலே நிற்கிற சிங்கத்தையும் கண்டு, கிழவனான தீர்க்கதரிசி குடியிருந்த பட்டணத்திலே வந்து சொன்னார்கள்.
26. அவனை வழியிலிருந்து திரும்பப் பண்ணின தீர்க்கதரிசி அதைக் கேட்டபோது, அவன் கர்த்தருடைய வாக்கை மீறின தேவனுடைய மனுஷன் தான், கர்த்தர் அவனுக்குச் சொன்ன வார்த்தையின்படியே, கர்த்தர் அவனை ஒரு சிங்கத்திற்கு ஒப்புக்கொடுத்தார்; அது அவனை முறித்துக் கொன்றுபோட்டது என்று சொல்லி,
27. தன் குமாரரை நோக்கி: எனக்குக் கழுதையின்மேல் சேணம்வைத்துக் கொடுங்கள் என்றான்; அவர்கள் சேணம் வைத்துக் கொடுத்தார்கள்.
28. அப்பொழுது அவன் போய், வழியிலே கிடக்கிற அவன் பிரேதத்தையும், பிரேதத்தண்டையிலே கழுதையும் சிங்கமும் நிற்கிறதையும் கண்டான்; அந்தச் சிங்கம் பிரேதத்தைத் தின்னவுமில்லை, கழுதையை முறித்துப்போடவுமில்லை.
29. அப்பொழுது கிழவனான அந்தத் தீர்க்கதரிசி தேவனுடைய மனுஷனின் பிரேதத்தை எடுத்து, அதைக் கழுதையின்மேல் வைத்து, அதற்காகத் துக்கங்கொண்டாடவும் அதை அடக்கம்பண்ணவும், அதைத் தன் பட்டணத்திற்குக் கொண்டுவந்து,
30. அவன் பிரேதத்தைத் தன்னுடைய கல்லறையிலே வைத்தான். அவனுக்காக: ஐயோ, என் சகோதரனே என்று புலம்பி, துக்கங்கொண்டாடினார்கள்.
31. அவனை அடக்கம்பண்ணினபின்பு, அவன் தன் குமாரரை நோக்கி: நான் மரிக்கும்போது, தேவனுடைய மனுஷன் அடக்கம்பண்ணப்பட்ட கல்லறையிலே என்னையும் நீங்கள் அடக்கம்பண்ணி, அவன் எலும்புகளண்டையிலே என் எலும்புகளையும் வையுங்கள்.
32. அவன் பெத்தேலில் இருக்கிற பலிபீடத்திற்கும், சமாரியாவின் பட்டணங்களில் இருக்கிற மேடைகளாகிய சகல கோவில்களுக்கும் விரோதமாகக் கூறின கர்த்தருடைய வார்த்தை நிச்சயமாய் நிறைவேறும் என்றான்.
33. இந்த நடபடிக்குப்பின்பு, யெரொபெயாம் தன் பொல்லாத வழியைவிட்டுத் திரும்பாமல், மறுபடியும் ஜனத்தில் ஈனமானவர்களை மேடைகளின் ஆசாரியராக்கினான்; எவன் மேல் அவனுக்கு மனதிருந்ததோ அவனைப் பிரதிஷ்டைப்பண்ணினான்; அப்படிப்பட்டவர்கள் மேடைகளின் ஆசாரியரானார்கள்.
34. யெரொபெயாமின் வீட்டாரை பூமியின்மேல் வைக்காமல் அதம்பண்ணி அழிக்கும்படியாக இந்தக் காரியம் அவர்களுக்குப் பாவமாயிற்று.]]></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ரொபெயாம் தூபங்காட்ட பலிபீடத்தண்டையிலே நிற்கையில், இதோ, தேவனுடைய மனுஷன் ஒருவன் கர்த்தருடைய வார்த்தையின்படியே, யூதாவிலிருந்து பெத்தேலுக்கு வந்து,
2. அந்த பலிபீடத்தை நோக்கி: பலிபீடமே பலிபீடமே, இதோ, தாவீதின் வம்சத்தில் யோசியா என்னும் பேருள்ள ஒரு குமாரன் பிறப்பான்; அவன் உன்மேல் தூபங்காட்டுகிற மேடைகளின் ஆசாரியர்களை உன்மேல் பலியிடுவான்; மனுஷரின் எலும்புகளும் உன்மேல் சுட்டெரிக்கப்படும் என்பதைக் கர்த்தர் உரைக்கிறார் என்று கர்த்தருடைய வார்த்தையைக் கூறி;
3. அன்றைய தினம் அவன் ஒரு அடையாளத்தையும் சொல்லி, இதோ, இந்தப் பலிபீடம் வெடித்து, அதின்மேலுள்ள சாம்பல் கொட்டுண்டுபோம்; கர்த்தர் உரைத்ததற்கு இதுவே அடையாளம் என்றான்.
4. பெத்தேலில் இருக்கிற அந்தப் பலிபீடத்திற்கு எதிராக தேவனுடைய மனுஷன் கூறின வார்த்தையை ராஜாவாகிய யெரொபெயாம் கேட்டபோது, அவனைப் பிடியுங்கள் என்று தன் கையைப் பலிபீடத்திலிருந்து நீட்டினான்; அவனுக்கு விரோதமாய் நீட்டின கை தன்னிடமாக முடக்கக் கூடாதபடிக்கு மரத்துப்போயிற்று.
5. தேவனுடைய மனுஷன் கர்த்தருடைய வார்த்தையால் குறித்திருந்த அடையாளத்தின்படியே பலிபீடம் வெடித்து, சாம்பல் பலிபீடத்திலிருந்து கொட்டுண்டுபோயிற்று.
6. அப்பொழுது ராஜா, தேவனுடைய மனுஷனுக்குப் பிரதியுத்தரமாக: நீ உன் தேவனாகிய கர்த்தருடைய சமுகத்தை நோக்கி வேண்டிக்கொண்டு, என் கை முன் போலிருக்கும்படிக்கு எனக்காக விண்ணப்பம்பண்ணவேண்டும் என்றான்; அப்பொழுது தேவனுடைய மனுஷன் கர்த்தருடைய சமுகத்தை நோக்கி வருந்தி விண்ணப்பம் செய்தான், ராஜாவின் கை முன்னிருந்தபடி சீர்ப்பட்டது.
7. அப்பொழுது ராஜா தேவனுடைய மனுஷனை நோக்கி: நீ என்னோடேகூட வீட்டுக்கு வந்து இளைப்பாறு; உனக்கு வெகுமானம் தருவேன் என்றான்.
8. தேவனுடைய மனுஷன் ராஜாவை நோக்கி: நீர் எனக்கு உம்முடைய வீட்டில் பாதி கொடுத்தாலும், நான் உம்மோடே வருவதில்லை, இந்த ஸ்தலத்தில் அப்பம் புசிப்பதுமில்லை, தண்ணீர் குடிப்பதுமில்லை.
9. ஏனென்றால் நீ அப்பம் புசியாமலும், தண்ணீர் குடியாமலும், போனவழியாய்த் திரும்பாமலும் இருவென்று கர்த்தர் தம்முடைய வார்த்தையால் எனக்குக் கட்டளையிட்டிருக்கிறார் என்று சொல்லி,
10. அவன் பெத்தேலுக்கு வந்தவழியாய்த் திரும்பாமல், வேறுவழியாய்ப் போய்விட்டான்.
11. கிழவனான ஒரு தீர்க்கதரிசி பெத்தேலிலே குடியிருந்தான்; அவன் குமாரர் வந்து தேவனுடைய மனுஷன் அன்றைய தினம் பெத்தேலிலே செய்த எல்லாச் செய்கைகளையும், அவன் ராஜாவோடே சொன்ன வார்த்தைகளையும் தங்கள் தகப்பனுக்கு அறிவித்தார்கள்.
12. அப்பொழுது அவர்கள் தகப்பன்: அவன் எந்த வழி போனான் என்று அவர்களைக் கேட்டான். யூதாவிலிருந்து வந்த தேவனுடைய மனுஷன் போனவழி இன்னதென்று அவன் குமாரர் பார்த்திருந்தபடியால்,
13. அவன் தன் குமாரருடனே: கழுதையின்மேல் சேணம்வைத்துக் கொடுங்கள் என்றான்; அவர்கள் கழுதையின்மேல் சேணம்வைத்துக் கொடுத்தபின், அவன் அதின்மேல் ஏறி,
14. தேவனுடைய மனுஷனைத் தொடர்ந்துபோய், ஒரு கர்வாலி மரத்தின்கீழ் உட்கார்ந்திருக்கிற அவனைக் கண்டு: யூதாவிலிருந்துவந்த தேவனுடைய மனுஷன் நீர்தானா என்று அவனைக் கேட்டதற்கு; அவன், நான் தான் என்றான்.
15. அப்பொழுது அவனை நோக்கி: என்னோடே வீட்டுக்கு வந்து அப்பம் புசியும் என்றான்.
16. அதற்கு அவன்: நான் உம்மோடே திரும்பவும் உம்மோடே உள்ளே போகவுமாட்டேன்; இந்த ஸ்தலத்திலே உம்மோடே நான் அப்பம் புசிக்கவும் தண்ணீர் குடிக்கவுமாட்டேன்.
17. ஏனென்றால் நீ அப்பம் புசியாமலும், அங்கே தண்ணீர் குடியாமலும், நீ போனவழியாய்த் திரும்பிவராமலும் இரு என்று கர்த்தருடைய வார்த்தை எனக்கு உண்டாயிருக்கிறது என்றான்.
18. அதற்கு அவன்: உம்மைப்போல நானும் தீர்க்கதரிசிதான்; அவன் அப்பம் புசித்துத் தண்ணீர் குடிக்க, நீ அவனைத் திருப்பி, உன் வீட்டுக்கு அழைத்துக் கொண்டுவா என்று ஒரு தூதன் கர்த்தருடைய வார்த்தையாக என்னோடே சொன்னான் என்று அவனிடத்தில் பொய் சொன்னான்.
19. அப்பொழுது அவன் இவனோடே திரும்பிப் போய், இவன் வீட்டிலே அப்பம் புசித்துத் தண்ணீர் குடித்தான்.
20. அவர்கள் பந்தியில் உட்கார்ந்திருக்கிறபோது, அவனைத் திருப்பிக்கொண்டு வந்த தீர்க்கதரிசிக்குக் கர்த்தருடைய வார்த்தை உண்டானதினால்,
21. அவன் யூதாவிலிருந்து வந்த தேவனுடைய மனுஷனைப் பார்த்துச் சத்தமிட்டு, உன் தேவனாகிய கர்த்தர் உனக்குக் கற்பித்த கட்டளையை நீ கைக்கொள்ளாமல் கர்த்தருடைய வாக்கை மீறி,
22. அப்பம் புசிக்கவும் தண்ணீர் குடிக்கவும் வேண்டாம் என்று அவர் விலக்கின ஸ்தலத்திற்கு நீ திரும்பி, அப்பம் புசித்துத் தண்ணீர் குடித்தபடியினால், உன்னுடைய பிரேதம் உன் பிதாக்களின் கல்லறையிலே சேருவதில்லை என்று கர்த்தர் சொல்லுகிறார் என்றான்.
23. அவன் போஜனபானம்பண்ணி முடிந்தபின்பு, அந்தத் தீர்க்கதரிசியைத் திருப்பிக்கொண்டுவந்தவன் அவனுக்குக் கழுதையின்மேல் சேணம்வைத்துக் கொடுத்தான்.
24. அவன் போனபிற்பாடு வழியிலே ஒரு சிங்கம் அவனுக்கு எதிர்ப்பட்டு அவனைக் கொன்றுபோட்டது; அவன் பிரேதம் வழியிலே கிடந்தது; கழுதை அதினண்டையிலே நின்றது; சிங்கமும் பிரேதத் தண்டையிலே நின்றது.
25. அந்த வழியே கடந்துவருகிற மனுஷர், வழியிலே கிடக்கிற பிரேதத்தையும், பிரேதத்தண்டையிலே நிற்கிற சிங்கத்தையும் கண்டு, கிழவனான தீர்க்கதரிசி குடியிருந்த பட்டணத்திலே வந்து சொன்னார்கள்.
26. அவனை வழியிலிருந்து திரும்பப் பண்ணின தீர்க்கதரிசி அதைக் கேட்டபோது, அவன் கர்த்தருடைய வாக்கை மீறின தேவனுடைய மனுஷன் தான், கர்த்தர் அவனுக்குச் சொன்ன வார்த்தையின்படியே, கர்த்தர் அவனை ஒரு சிங்கத்திற்கு ஒப்புக்கொடுத்தார்; அது அவனை முறித்துக் கொன்றுபோட்டது என்று சொல்லி,
27. தன் குமாரரை நோக்கி: எனக்குக் கழுதையின்மேல் சேணம்வைத்துக் கொடுங்கள் என்றான்; அவர்கள் சேணம் வைத்துக் கொடுத்தார்கள்.
28. அப்பொழுது அவன் போய், வழியிலே கிடக்கிற அவன் பிரேதத்தையும், பிரேதத்தண்டையிலே கழுதையும் சிங்கமும் நிற்கிறதையும் கண்டான்; அந்தச் சிங்கம் பிரேதத்தைத் தின்னவுமில்லை, கழுதையை முறித்துப்போடவுமில்லை.
29. அப்பொழுது கிழவனான அந்தத் தீர்க்கதரிசி தேவனுடைய மனுஷனின் பிரேதத்தை எடுத்து, அதைக் கழுதையின்மேல் வைத்து, அதற்காகத் துக்கங்கொண்டாடவும் அதை அடக்கம்பண்ணவும், அதைத் தன் பட்டணத்திற்குக் கொண்டுவந்து,
30. அவன் பிரேதத்தைத் தன்னுடைய கல்லறையிலே வைத்தான். அவனுக்காக: ஐயோ, என் சகோதரனே என்று புலம்பி, துக்கங்கொண்டாடினார்கள்.
31. அவனை அடக்கம்பண்ணினபின்பு, அவன் தன் குமாரரை நோக்கி: நான் மரிக்கும்போது, தேவனுடைய மனுஷன் அடக்கம்பண்ணப்பட்ட கல்லறையிலே என்னையும் நீங்கள் அடக்கம்பண்ணி, அவன் எலும்புகளண்டையிலே என் எலும்புகளையும் வையுங்கள்.
32. அவன் பெத்தேலில் இருக்கிற பலிபீடத்திற்கும், சமாரியாவின் பட்டணங்களில் இருக்கிற மேடைகளாகிய சகல கோவில்களுக்கும் விரோதமாகக் கூறின கர்த்தருடைய வார்த்தை நிச்சயமாய் நிறைவேறும் என்றான்.
33. இந்த நடபடிக்குப்பின்பு, யெரொபெயாம் தன் பொல்லாத வழியைவிட்டுத் திரும்பாமல், மறுபடியும் ஜனத்தில் ஈனமானவர்களை மேடைகளின் ஆசாரியராக்கினான்; எவன் மேல் அவனுக்கு மனதிருந்ததோ அவனைப் பிரதிஷ்டைப்பண்ணினான்; அப்படிப்பட்டவர்கள் மேடைகளின் ஆசாரியரானார்கள்.
34. யெரொபெயாமின் வீட்டாரை பூமியின்மேல் வைக்காமல் அதம்பண்ணி அழிக்கும்படியாக இந்தக் காரியம் அவர்களுக்குப் பாவமாயிற்று.]]></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ரொபெயாம் தூபங்காட்ட பலிபீடத்தண்டையிலே நிற்கையில், இதோ, தேவனுடைய மனுஷன் ஒருவன் கர்த்தருடைய வார்த்தையின்படியே, யூதாவிலிருந்து பெத்தேலுக்கு வந்து,
2. அந்த பலிபீடத்தை நோக்கி: பலிபீடமே பலிபீடமே, இதோ, தாவீதின் வம்சத்தில் யோசியா என்னும் பேருள்ள ஒரு குமாரன் பிறப்பான்; அவன் உன்மேல் தூபங்காட்டுகிற மேடைகளின் ஆசாரியர்களை உன்மேல் பலியிடுவான்; மனுஷரின் எலும்புகளும் உன்மேல் சுட்டெரிக்கப்படும் என்பதைக் கர்த்தர் உரைக்கிறார் என்று கர்த்தருடைய வார்த்தையைக் கூறி;
3. அன்றைய தினம் அவன் ஒரு அடையாளத்தையும் சொல்லி, இதோ, இந்தப் பலிபீடம் வெடித்து, அதின்மேலுள்ள சாம்பல் கொட்டுண்டுபோம்; கர்த்தர் உரைத்ததற்கு இதுவே அடையாளம் என்றான்.
4. பெத்தேலில் இருக்கிற அந்தப் பலிபீடத்திற்கு எதிராக தேவனுடைய மனுஷன் கூறின வார்த்தையை ராஜாவாகிய யெரொபெயாம் கேட்டபோது, அவனைப் பிடியுங்கள் என்று தன் கையைப் பலிபீடத்திலிருந்து நீட்டினான்; அவனுக்கு விரோதமாய் நீட்டின கை தன்னிடமாக முடக்கக் கூடாதபடிக்கு மரத்துப்போயிற்று.
5. தேவனுடைய மனுஷன் கர்த்தருடைய வார்த்தையால் குறித்திருந்த அடையாளத்தின்படியே பலிபீடம் வெடித்து, சாம்பல் பலிபீடத்திலிருந்து கொட்டுண்டுபோயிற்று.
6. அப்பொழுது ராஜா, தேவனுடைய மனுஷனுக்குப் பிரதியுத்தரமாக: நீ உன் தேவனாகிய கர்த்தருடைய சமுகத்தை நோக்கி வேண்டிக்கொண்டு, என் கை முன் போலிருக்கும்படிக்கு எனக்காக விண்ணப்பம்பண்ணவேண்டும் என்றான்; அப்பொழுது தேவனுடைய மனுஷன் கர்த்தருடைய சமுகத்தை நோக்கி வருந்தி விண்ணப்பம் செய்தான், ராஜாவின் கை முன்னிருந்தபடி சீர்ப்பட்டது.
7. அப்பொழுது ராஜா தேவனுடைய மனுஷனை நோக்கி: நீ என்னோடேகூட வீட்டுக்கு வந்து இளைப்பாறு; உனக்கு வெகுமானம் தருவேன் என்றான்.
8. தேவனுடைய மனுஷன் ராஜாவை நோக்கி: நீர் எனக்கு உம்முடைய வீட்டில் பாதி கொடுத்தாலும், நான் உம்மோடே வருவதில்லை, இந்த ஸ்தலத்தில் அப்பம் புசிப்பதுமில்லை, தண்ணீர் குடிப்பதுமில்லை.
9. ஏனென்றால் நீ அப்பம் புசியாமலும், தண்ணீர் குடியாமலும், போனவழியாய்த் திரும்பாமலும் இருவென்று கர்த்தர் தம்முடைய வார்த்தையால் எனக்குக் கட்டளையிட்டிருக்கிறார் என்று சொல்லி,
10. அவன் பெத்தேலுக்கு வந்தவழியாய்த் திரும்பாமல், வேறுவழியாய்ப் போய்விட்டான்.
11. கிழவனான ஒரு தீர்க்கதரிசி பெத்தேலிலே குடியிருந்தான்; அவன் குமாரர் வந்து தேவனுடைய மனுஷன் அன்றைய தினம் பெத்தேலிலே செய்த எல்லாச் செய்கைகளையும், அவன் ராஜாவோடே சொன்ன வார்த்தைகளையும் தங்கள் தகப்பனுக்கு அறிவித்தார்கள்.
12. அப்பொழுது அவர்கள் தகப்பன்: அவன் எந்த வழி போனான் என்று அவர்களைக் கேட்டான். யூதாவிலிருந்து வந்த தேவனுடைய மனுஷன் போனவழி இன்னதென்று அவன் குமாரர் பார்த்திருந்தபடியால்,
13. அவன் தன் குமாரருடனே: கழுதையின்மேல் சேணம்வைத்துக் கொடுங்கள் என்றான்; அவர்கள் கழுதையின்மேல் சேணம்வைத்துக் கொடுத்தபின், அவன் அதின்மேல் ஏறி,
14. தேவனுடைய மனுஷனைத் தொடர்ந்துபோய், ஒரு கர்வாலி மரத்தின்கீழ் உட்கார்ந்திருக்கிற அவனைக் கண்டு: யூதாவிலிருந்துவந்த தேவனுடைய மனுஷன் நீர்தானா என்று அவனைக் கேட்டதற்கு; அவன், நான் தான் என்றான்.
15. அப்பொழுது அவனை நோக்கி: என்னோடே வீட்டுக்கு வந்து அப்பம் புசியும் என்றான்.
16. அதற்கு அவன்: நான் உம்மோடே திரும்பவும் உம்மோடே உள்ளே போகவுமாட்டேன்; இந்த ஸ்தலத்திலே உம்மோடே நான் அப்பம் புசிக்கவும் தண்ணீர் குடிக்கவுமாட்டேன்.
17. ஏனென்றால் நீ அப்பம் புசியாமலும், அங்கே தண்ணீர் குடியாமலும், நீ போனவழியாய்த் திரும்பிவராமலும் இரு என்று கர்த்தருடைய வார்த்தை எனக்கு உண்டாயிருக்கிறது என்றான்.
18. அதற்கு அவன்: உம்மைப்போல நானும் தீர்க்கதரிசிதான்; அவன் அப்பம் புசித்துத் தண்ணீர் குடிக்க, நீ அவனைத் திருப்பி, உன் வீட்டுக்கு அழைத்துக் கொண்டுவா என்று ஒரு தூதன் கர்த்தருடைய வார்த்தையாக என்னோடே சொன்னான் என்று அவனிடத்தில் பொய் சொன்னான்.
19. அப்பொழுது அவன் இவனோடே திரும்பிப் போய், இவன் வீட்டிலே அப்பம் புசித்துத் தண்ணீர் குடித்தான்.
20. அவர்கள் பந்தியில் உட்கார்ந்திருக்கிறபோது, அவனைத் திருப்பிக்கொண்டு வந்த தீர்க்கதரிசிக்குக் கர்த்தருடைய வார்த்தை உண்டானதினால்,
21. அவன் யூதாவிலிருந்து வந்த தேவனுடைய மனுஷனைப் பார்த்துச் சத்தமிட்டு, உன் தேவனாகிய கர்த்தர் உனக்குக் கற்பித்த கட்டளையை நீ கைக்கொள்ளாமல் கர்த்தருடைய வாக்கை மீறி,
22. அப்பம் புசிக்கவும் தண்ணீர் குடிக்கவும் வேண்டாம் என்று அவர் விலக்கின ஸ்தலத்திற்கு நீ திரும்பி, அப்பம் புசித்துத் தண்ணீர் குடித்தபடியினால், உன்னுடைய பிரேதம் உன் பிதாக்களின் கல்லறையிலே சேருவதில்லை என்று கர்த்தர் சொல்லுகிறார் என்றான்.
23. அவன் போஜனபானம்பண்ணி முடிந்தபின்பு, அந்தத் தீர்க்கதரிசியைத் திருப்பிக்கொண்டுவந்தவன் அவனுக்குக் கழுதையின்மேல் சேணம்வைத்துக் கொடுத்தான்.
24. அவன் போனபிற்பாடு வழியிலே ஒரு சிங்கம் அவனுக்கு எதிர்ப்பட்டு அவனைக் கொன்றுபோட்டது; அவன் பிரேதம் வழியிலே கிடந்தது; கழுதை அதினண்டையிலே நின்றது; சிங்கமும் பிரேதத் தண்டையிலே நின்றது.
25. அந்த வழியே கடந்துவருகிற மனுஷர், வழியிலே கிடக்கிற பிரேதத்தையும், பிரேதத்தண்டையிலே நிற்கிற சிங்கத்தையும் கண்டு, கிழவனான தீர்க்கதரிசி குடியிருந்த பட்டணத்திலே வந்து சொன்னார்கள்.
26. அவனை வழியிலிருந்து திரும்பப் பண்ணின தீர்க்கதரிசி அதைக் கேட்டபோது, அவன் கர்த்தருடைய வாக்கை மீறின தேவனுடைய மனுஷன் தான், கர்த்தர் அவனுக்குச் சொன்ன வார்த்தையின்படியே, கர்த்தர் அவனை ஒரு சிங்கத்திற்கு ஒப்புக்கொடுத்தார்; அது அவனை முறித்துக் கொன்றுபோட்டது என்று சொல்லி,
27. தன் குமாரரை நோக்கி: எனக்குக் கழுதையின்மேல் சேணம்வைத்துக் கொடுங்கள் என்றான்; அவர்கள் சேணம் வைத்துக் கொடுத்தார்கள்.
28. அப்பொழுது அவன் போய், வழியிலே கிடக்கிற அவன் பிரேதத்தையும், பிரேதத்தண்டையிலே கழுதையும் சிங்கமும் நிற்கிறதையும் கண்டான்; அந்தச் சிங்கம் பிரேதத்தைத் தின்னவுமில்லை, கழுதையை முறித்துப்போடவுமில்லை.
29. அப்பொழுது கிழவனான அந்தத் தீர்க்கதரிசி தேவனுடைய மனுஷனின் பிரேதத்தை எடுத்து, அதைக் கழுதையின்மேல் வைத்து, அதற்காகத் துக்கங்கொண்டாடவும் அதை அடக்கம்பண்ணவும், அதைத் தன் பட்டணத்திற்குக் கொண்டுவந்து,
30. அவன் பிரேதத்தைத் தன்னுடைய கல்லறையிலே வைத்தான். அவனுக்காக: ஐயோ, என் சகோதரனே என்று புலம்பி, துக்கங்கொண்டாடினார்கள்.
31. அவனை அடக்கம்பண்ணினபின்பு, அவன் தன் குமாரரை நோக்கி: நான் மரிக்கும்போது, தேவனுடைய மனுஷன் அடக்கம்பண்ணப்பட்ட கல்லறையிலே என்னையும் நீங்கள் அடக்கம்பண்ணி, அவன் எலும்புகளண்டையிலே என் எலும்புகளையும் வையுங்கள்.
32. அவன் பெத்தேலில் இருக்கிற பலிபீடத்திற்கும், சமாரியாவின் பட்டணங்களில் இருக்கிற மேடைகளாகிய சகல கோவில்களுக்கும் விரோதமாகக் கூறின கர்த்தருடைய வார்த்தை நிச்சயமாய் நிறைவேறும் என்றான்.
33. இந்த நடபடிக்குப்பின்பு, யெரொபெயாம் தன் பொல்லாத வழியைவிட்டுத் திரும்பாமல், மறுபடியும் ஜனத்தில் ஈனமானவர்களை மேடைகளின் ஆசாரியராக்கினான்; எவன் மேல் அவனுக்கு மனதிருந்ததோ அவனைப் பிரதிஷ்டைப்பண்ணினான்; அப்படிப்பட்டவர்கள் மேடைகளின் ஆசாரியரானார்கள்.
34. யெரொபெயாமின் வீட்டாரை பூமியின்மேல் வைக்காமல் அதம்பண்ணி அழிக்கும்படியாக இந்தக் காரியம் அவர்களுக்குப் பாவமாயிற்று.]]></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ரொபெயாம் தூபங்காட்ட பலிபீடத்தண்டையிலே நிற்கையில், இதோ, தேவனுடைய மனுஷன் ஒருவன் கர்த்தருடைய வார்த்தையின்படியே, யூதாவிலிருந்து பெத்தேலுக்கு வந்து,
2. அந்த பலிபீடத்தை நோக்கி: பலிபீடமே பலிபீடமே, இதோ, தாவீதின் வம்சத்தில் யோசியா என்னும் பேருள்ள ஒரு குமாரன் பிறப்பான்; அவன் உன்மேல் தூபங்காட்டுகிற மேடைகளின் ஆசாரியர்களை உன்மேல் பலியிடுவான்; மனுஷரின் எலும்புகளும் உன்மேல் சுட்டெரிக்கப்படும் என்பதைக் கர்த்தர் உரைக்கிறார் என்று கர்த்தருடைய வார்த்தையைக் கூறி;
3. அன்றைய தினம் அவன் ஒரு அடையாளத்தையும் சொல்லி, இதோ, இந்தப் பலிபீடம் வெடித்து, அதின்மேலுள்ள சாம்பல் கொட்டுண்டுபோம்; கர்த்தர் உரைத்ததற்கு இதுவே அடையாளம் என்றான்.
4. பெத்தேலில் இருக்கிற அந்தப் பலிபீடத்திற்கு எதிராக தேவனுடைய மனுஷன் கூறின வார்த்தையை ராஜாவாகிய யெரொபெயாம் கேட்டபோது, அவனைப் பிடியுங்கள் என்று தன் கையைப் பலிபீடத்திலிருந்து நீட்டினான்; அவனுக்கு விரோதமாய் நீட்டின கை தன்னிடமாக முடக்கக் கூடாதபடிக்கு மரத்துப்போயிற்று.
5. தேவனுடைய மனுஷன் கர்த்தருடைய வார்த்தையால் குறித்திருந்த அடையாளத்தின்படியே பலிபீடம் வெடித்து, சாம்பல் பலிபீடத்திலிருந்து கொட்டுண்டுபோயிற்று.
6. அப்பொழுது ராஜா, தேவனுடைய மனுஷனுக்குப் பிரதியுத்தரமாக: நீ உன் தேவனாகிய கர்த்தருடைய சமுகத்தை நோக்கி வேண்டிக்கொண்டு, என் கை முன் போலிருக்கும்படிக்கு எனக்காக விண்ணப்பம்பண்ணவேண்டும் என்றான்; அப்பொழுது தேவனுடைய மனுஷன் கர்த்தருடைய சமுகத்தை நோக்கி வருந்தி விண்ணப்பம் செய்தான், ராஜாவின் கை முன்னிருந்தபடி சீர்ப்பட்டது.
7. அப்பொழுது ராஜா தேவனுடைய மனுஷனை நோக்கி: நீ என்னோடேகூட வீட்டுக்கு வந்து இளைப்பாறு; உனக்கு வெகுமானம் தருவேன் என்றான்.
8. தேவனுடைய மனுஷன் ராஜாவை நோக்கி: நீர் எனக்கு உம்முடைய வீட்டில் பாதி கொடுத்தாலும், நான் உம்மோடே வருவதில்லை, இந்த ஸ்தலத்தில் அப்பம் புசிப்பதுமில்லை, தண்ணீர் குடிப்பதுமில்லை.
9. ஏனென்றால் நீ அப்பம் புசியாமலும், தண்ணீர் குடியாமலும், போனவழியாய்த் திரும்பாமலும் இருவென்று கர்த்தர் தம்முடைய வார்த்தையால் எனக்குக் கட்டளையிட்டிருக்கிறார் என்று சொல்லி,
10. அவன் பெத்தேலுக்கு வந்தவழியாய்த் திரும்பாமல், வேறுவழியாய்ப் போய்விட்டான்.
11. கிழவனான ஒரு தீர்க்கதரிசி பெத்தேலிலே குடியிருந்தான்; அவன் குமாரர் வந்து தேவனுடைய மனுஷன் அன்றைய தினம் பெத்தேலிலே செய்த எல்லாச் செய்கைகளையும், அவன் ராஜாவோடே சொன்ன வார்த்தைகளையும் தங்கள் தகப்பனுக்கு அறிவித்தார்கள்.
12. அப்பொழுது அவர்கள் தகப்பன்: அவன் எந்த வழி போனான் என்று அவர்களைக் கேட்டான். யூதாவிலிருந்து வந்த தேவனுடைய மனுஷன் போனவழி இன்னதென்று அவன் குமாரர் பார்த்திருந்தபடியால்,
13. அவன் தன் குமாரருடனே: கழுதையின்மேல் சேணம்வைத்துக் கொடுங்கள் என்றான்; அவர்கள் கழுதையின்மேல் சேணம்வைத்துக் கொடுத்தபின், அவன் அதின்மேல் ஏறி,
14. தேவனுடைய மனுஷனைத் தொடர்ந்துபோய், ஒரு கர்வாலி மரத்தின்கீழ் உட்கார்ந்திருக்கிற அவனைக் கண்டு: யூதாவிலிருந்துவந்த தேவனுடைய மனுஷன் நீர்தானா என்று அவனைக் கேட்டதற்கு; அவன், நான் தான் என்றான்.
15. அப்பொழுது அவனை நோக்கி: என்னோடே வீட்டுக்கு வந்து அப்பம் புசியும் என்றான்.
16. அதற்கு அவன்: நான் உம்மோடே திரும்பவும் உம்மோடே உள்ளே போகவுமாட்டேன்; இந்த ஸ்தலத்திலே உம்மோடே நான் அப்பம் புசிக்கவும் தண்ணீர் குடிக்கவுமாட்டேன்.
17. ஏனென்றால் நீ அப்பம் புசியாமலும், அங்கே தண்ணீர் குடியாமலும், நீ போனவழியாய்த் திரும்பிவராமலும் இரு என்று கர்த்தருடைய வார்த்தை எனக்கு உண்டாயிருக்கிறது என்றான்.
18. அதற்கு அவன்: உம்மைப்போல நானும் தீர்க்கதரிசிதான்; அவன் அப்பம் புசித்துத் தண்ணீர் குடிக்க, நீ அவனைத் திருப்பி, உன் வீட்டுக்கு அழைத்துக் கொண்டுவா என்று ஒரு தூதன் கர்த்தருடைய வார்த்தையாக என்னோடே சொன்னான் என்று அவனிடத்தில் பொய் சொன்னான்.
19. அப்பொழுது அவன் இவனோடே திரும்பிப் போய், இவன் வீட்டிலே அப்பம் புசித்துத் தண்ணீர் குடித்தான்.
20. அவர்கள் பந்தியில் உட்கார்ந்திருக்கிறபோது, அவனைத் திருப்பிக்கொண்டு வந்த தீர்க்கதரிசிக்குக் கர்த்தருடைய வார்த்தை உண்டானதினால்,
21. அவன் யூதாவிலிருந்து வந்த தேவனுடைய மனுஷனைப் பார்த்துச் சத்தமிட்டு, உன் தேவனாகிய கர்த்தர் உனக்குக் கற்பித்த கட்டளையை நீ கைக்கொள்ளாமல் கர்த்தருடைய வாக்கை மீறி,
22. அப்பம் புசிக்கவும் தண்ணீர் குடிக்கவும் வேண்டாம் என்று அவர் விலக்கின ஸ்தலத்திற்கு நீ திரும்பி, அப்பம் புசித்துத் தண்ணீர் குடித்தபடியினால், உன்னுடைய பிரேதம் உன் பிதாக்களின் கல்லறையிலே சேருவதில்லை என்று கர்த்தர் சொல்லுகிறார் என்றான்.
23. அவன் போஜனபானம்பண்ணி முடிந்தபின்பு, அந்தத் தீர்க்கதரிசியைத் திருப்பிக்கொண்டுவந்தவன் அவனுக்குக் கழுதையின்மேல் சேணம்வைத்துக் கொடுத்தான்.
24. அவன் போனபிற்பாடு வழியிலே ஒரு சிங்கம் அவனுக்கு எதிர்ப்பட்டு அவனைக் கொன்றுபோட்டது; அவன் பிரேதம் வழியிலே கிடந்தது; கழுதை அதினண்டையிலே நின்றது; சிங்கமும் பிரேதத் தண்டையிலே நின்றது.
25. அந்த வழியே கடந்துவருகிற மனுஷர், வழியிலே கிடக்கிற பிரேதத்தையும், பிரேதத்தண்டையிலே நிற்கிற சிங்கத்தையும் கண்டு, கிழவனான தீர்க்கதரிசி குடியிருந்த பட்டணத்திலே வந்து சொன்னார்கள்.
26. அவனை வழியிலிருந்து திரும்பப் பண்ணின தீர்க்கதரிசி அதைக் கேட்டபோது, அவன் கர்த்தருடைய வாக்கை மீறின தேவனுடைய மனுஷன் தான், கர்த்தர் அவனுக்குச் சொன்ன வார்த்தையின்படியே, கர்த்தர் அவனை ஒரு சிங்கத்திற்கு ஒப்புக்கொடுத்தார்; அது அவனை முறித்துக் கொன்றுபோட்டது என்று சொல்லி,
27. தன் குமாரரை நோக்கி: எனக்குக் கழுதையின்மேல் சேணம்வைத்துக் கொடுங்கள் என்றான்; அவர்கள் சேணம் வைத்துக் கொடுத்தார்கள்.
28. அப்பொழுது அவன் போய், வழியிலே கிடக்கிற அவன் பிரேதத்தையும், பிரேதத்தண்டையிலே கழுதையும் சிங்கமும் நிற்கிறதையும் கண்டான்; அந்தச் சிங்கம் பிரேதத்தைத் தின்னவுமில்லை, கழுதையை முறித்துப்போடவுமில்லை.
29. அப்பொழுது கிழவனான அந்தத் தீர்க்கதரிசி தேவனுடைய மனுஷனின் பிரேதத்தை எடுத்து, அதைக் கழுதையின்மேல் வைத்து, அதற்காகத் துக்கங்கொண்டாடவும் அதை அடக்கம்பண்ணவும், அதைத் தன் பட்டணத்திற்குக் கொண்டுவந்து,
30. அவன் பிரேதத்தைத் தன்னுடைய கல்லறையிலே வைத்தான். அவனுக்காக: ஐயோ, என் சகோதரனே என்று புலம்பி, துக்கங்கொண்டாடினார்கள்.
31. அவனை அடக்கம்பண்ணினபின்பு, அவன் தன் குமாரரை நோக்கி: நான் மரிக்கும்போது, தேவனுடைய மனுஷன் அடக்கம்பண்ணப்பட்ட கல்லறையிலே என்னையும் நீங்கள் அடக்கம்பண்ணி, அவன் எலும்புகளண்டையிலே என் எலும்புகளையும் வையுங்கள்.
32. அவன் பெத்தேலில் இருக்கிற பலிபீடத்திற்கும், சமாரியாவின் பட்டணங்களில் இருக்கிற மேடைகளாகிய சகல கோவில்களுக்கும் விரோதமாகக் கூறின கர்த்தருடைய வார்த்தை நிச்சயமாய் நிறைவேறும் என்றான்.
33. இந்த நடபடிக்குப்பின்பு, யெரொபெயாம் தன் பொல்லாத வழியைவிட்டுத் திரும்பாமல், மறுபடியும் ஜனத்தில் ஈனமானவர்களை மேடைகளின் ஆசாரியராக்கினான்; எவன் மேல் அவனுக்கு மனதிருந்ததோ அவனைப் பிரதிஷ்டைப்பண்ணினான்; அப்படிப்பட்டவர்கள் மேடைகளின் ஆசாரியரானார்கள்.
34. யெரொபெயாமின் வீட்டாரை பூமியின்மேல் வைக்காமல் அதம்பண்ணி அழிக்கும்படியாக இந்தக் காரியம் அவர்களுக்குப் பாவமாயிற்று.]]></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ரொபெயாம் தூபங்காட்ட பலிபீடத்தண்டையிலே நிற்கையில், இதோ, தேவனுடைய மனுஷன் ஒருவன் கர்த்தருடைய வார்த்தையின்படியே, யூதாவிலிருந்து பெத்தேலுக்கு வந்து,
2. அந்த பலிபீடத்தை நோக்கி: பலிபீடமே பலிபீடமே, இதோ, தாவீதின் வம்சத்தில் யோசியா என்னும் பேருள்ள ஒரு குமாரன் பிறப்பான்; அவன் உன்மேல் தூபங்காட்டுகிற மேடைகளின் ஆசாரியர்களை உன்மேல் பலியிடுவான்; மனுஷரின் எலும்புகளும் உன்மேல் சுட்டெரிக்கப்படும் என்பதைக் கர்த்தர் உரைக்கிறார் என்று கர்த்தருடைய வார்த்தையைக் கூறி;
3. அன்றைய தினம் அவன் ஒரு அடையாளத்தையும் சொல்லி, இதோ, இந்தப் பலிபீடம் வெடித்து, அதின்மேலுள்ள சாம்பல் கொட்டுண்டுபோம்; கர்த்தர் உரைத்ததற்கு இதுவே அடையாளம் என்றான்.
4. பெத்தேலில் இருக்கிற அந்தப் பலிபீடத்திற்கு எதிராக தேவனுடைய மனுஷன் கூறின வார்த்தையை ராஜாவாகிய யெரொபெயாம் கேட்டபோது, அவனைப் பிடியுங்கள் என்று தன் கையைப் பலிபீடத்திலிருந்து நீட்டினான்; அவனுக்கு விரோதமாய் நீட்டின கை தன்னிடமாக முடக்கக் கூடாதபடிக்கு மரத்துப்போயிற்று.
5. தேவனுடைய மனுஷன் கர்த்தருடைய வார்த்தையால் குறித்திருந்த அடையாளத்தின்படியே பலிபீடம் வெடித்து, சாம்பல் பலிபீடத்திலிருந்து கொட்டுண்டுபோயிற்று.
6. அப்பொழுது ராஜா, தேவனுடைய மனுஷனுக்குப் பிரதியுத்தரமாக: நீ உன் தேவனாகிய கர்த்தருடைய சமுகத்தை நோக்கி வேண்டிக்கொண்டு, என் கை முன் போலிருக்கும்படிக்கு எனக்காக விண்ணப்பம்பண்ணவேண்டும் என்றான்; அப்பொழுது தேவனுடைய மனுஷன் கர்த்தருடைய சமுகத்தை நோக்கி வருந்தி விண்ணப்பம் செய்தான், ராஜாவின் கை முன்னிருந்தபடி சீர்ப்பட்டது.
7. அப்பொழுது ராஜா தேவனுடைய மனுஷனை நோக்கி: நீ என்னோடேகூட வீட்டுக்கு வந்து இளைப்பாறு; உனக்கு வெகுமானம் தருவேன் என்றான்.
8. தேவனுடைய மனுஷன் ராஜாவை நோக்கி: நீர் எனக்கு உம்முடைய வீட்டில் பாதி கொடுத்தாலும், நான் உம்மோடே வருவதில்லை, இந்த ஸ்தலத்தில் அப்பம் புசிப்பதுமில்லை, தண்ணீர் குடிப்பதுமில்லை.
9. ஏனென்றால் நீ அப்பம் புசியாமலும், தண்ணீர் குடியாமலும், போனவழியாய்த் திரும்பாமலும் இருவென்று கர்த்தர் தம்முடைய வார்த்தையால் எனக்குக் கட்டளையிட்டிருக்கிறார் என்று சொல்லி,
10. அவன் பெத்தேலுக்கு வந்தவழியாய்த் திரும்பாமல், வேறுவழியாய்ப் போய்விட்டான்.
11. கிழவனான ஒரு தீர்க்கதரிசி பெத்தேலிலே குடியிருந்தான்; அவன் குமாரர் வந்து தேவனுடைய மனுஷன் அன்றைய தினம் பெத்தேலிலே செய்த எல்லாச் செய்கைகளையும், அவன் ராஜாவோடே சொன்ன வார்த்தைகளையும் தங்கள் தகப்பனுக்கு அறிவித்தார்கள்.
12. அப்பொழுது அவர்கள் தகப்பன்: அவன் எந்த வழி போனான் என்று அவர்களைக் கேட்டான். யூதாவிலிருந்து வந்த தேவனுடைய மனுஷன் போனவழி இன்னதென்று அவன் குமாரர் பார்த்திருந்தபடியால்,
13. அவன் தன் குமாரருடனே: கழுதையின்மேல் சேணம்வைத்துக் கொடுங்கள் என்றான்; அவர்கள் கழுதையின்மேல் சேணம்வைத்துக் கொடுத்தபின், அவன் அதின்மேல் ஏறி,
14. தேவனுடைய மனுஷனைத் தொடர்ந்துபோய், ஒரு கர்வாலி மரத்தின்கீழ் உட்கார்ந்திருக்கிற அவனைக் கண்டு: யூதாவிலிருந்துவந்த தேவனுடைய மனுஷன் நீர்தானா என்று அவனைக் கேட்டதற்கு; அவன், நான் தான் என்றான்.
15. அப்பொழுது அவனை நோக்கி: என்னோடே வீட்டுக்கு வந்து அப்பம் புசியும் என்றான்.
16. அதற்கு அவன்: நான் உம்மோடே திரும்பவும் உம்மோடே உள்ளே போகவுமாட்டேன்; இந்த ஸ்தலத்திலே உம்மோடே நான் அப்பம் புசிக்கவும் தண்ணீர் குடிக்கவுமாட்டேன்.
17. ஏனென்றால் நீ அப்பம் புசியாமலும், அங்கே தண்ணீர் குடியாமலும், நீ போனவழியாய்த் திரும்பிவராமலும் இரு என்று கர்த்தருடைய வார்த்தை எனக்கு உண்டாயிருக்கிறது என்றான்.
18. அதற்கு அவன்: உம்மைப்போல நானும் தீர்க்கதரிசிதான்; அவன் அப்பம் புசித்துத் தண்ணீர் குடிக்க, நீ அவனைத் திருப்பி, உன் வீட்டுக்கு அழைத்துக் கொண்டுவா என்று ஒரு தூதன் கர்த்தருடைய வார்த்தையாக என்னோடே சொன்னான் என்று அவனிடத்தில் பொய் சொன்னான்.
19. அப்பொழுது அவன் இவனோடே திரும்பிப் போய், இவன் வீட்டிலே அப்பம் புசித்துத் தண்ணீர் குடித்தான்.
20. அவர்கள் பந்தியில் உட்கார்ந்திருக்கிறபோது, அவனைத் திருப்பிக்கொண்டு வந்த தீர்க்கதரிசிக்குக் கர்த்தருடைய வார்த்தை உண்டானதினால்,
21. அவன் யூதாவிலிருந்து வந்த தேவனுடைய மனுஷனைப் பார்த்துச் சத்தமிட்டு, உன் தேவனாகிய கர்த்தர் உனக்குக் கற்பித்த கட்டளையை நீ கைக்கொள்ளாமல் கர்த்தருடைய வாக்கை மீறி,
22. அப்பம் புசிக்கவும் தண்ணீர் குடிக்கவும் வேண்டாம் என்று அவர் விலக்கின ஸ்தலத்திற்கு நீ திரும்பி, அப்பம் புசித்துத் தண்ணீர் குடித்தபடியினால், உன்னுடைய பிரேதம் உன் பிதாக்களின் கல்லறையிலே சேருவதில்லை என்று கர்த்தர் சொல்லுகிறார் என்றான்.
23. அவன் போஜனபானம்பண்ணி முடிந்தபின்பு, அந்தத் தீர்க்கதரிசியைத் திருப்பிக்கொண்டுவந்தவன் அவனுக்குக் கழுதையின்மேல் சேணம்வைத்துக் கொடுத்தான்.
24. அவன் போனபிற்பாடு வழியிலே ஒரு சிங்கம் அவனுக்கு எதிர்ப்பட்டு அவனைக் கொன்றுபோட்டது; அவன் பிரேதம் வழியிலே கிடந்தது; கழுதை அதினண்டையிலே நின்றது; சிங்கமும் பிரேதத் தண்டையிலே நின்றது.
25. அந்த வழியே கடந்துவருகிற மனுஷர், வழியிலே கிடக்கிற பிரேதத்தையும், பிரேதத்தண்டையிலே நிற்கிற சிங்கத்தையும் கண்டு, கிழவனான தீர்க்கதரிசி குடியிருந்த பட்டணத்திலே வந்து சொன்னார்கள்.
26. அவனை வழியிலிருந்து திரும்பப் பண்ணின தீர்க்கதரிசி அதைக் கேட்டபோது, அவன் கர்த்தருடைய வாக்கை மீறின தேவனுடைய மனுஷன் தான், கர்த்தர் அவனுக்குச் சொன்ன வார்த்தையின்படியே, கர்த்தர் அவனை ஒரு சிங்கத்திற்கு ஒப்புக்கொடுத்தார்; அது அவனை முறித்துக் கொன்றுபோட்டது என்று சொல்லி,
27. தன் குமாரரை நோக்கி: எனக்குக் கழுதையின்மேல் சேணம்வைத்துக் கொடுங்கள் என்றான்; அவர்கள் சேணம் வைத்துக் கொடுத்தார்கள்.
28. அப்பொழுது அவன் போய், வழியிலே கிடக்கிற அவன் பிரேதத்தையும், பிரேதத்தண்டையிலே கழுதையும் சிங்கமும் நிற்கிறதையும் கண்டான்; அந்தச் சிங்கம் பிரேதத்தைத் தின்னவுமில்லை, கழுதையை முறித்துப்போடவுமில்லை.
29. அப்பொழுது கிழவனான அந்தத் தீர்க்கதரிசி தேவனுடைய மனுஷனின் பிரேதத்தை எடுத்து, அதைக் கழுதையின்மேல் வைத்து, அதற்காகத் துக்கங்கொண்டாடவும் அதை அடக்கம்பண்ணவும், அதைத் தன் பட்டணத்திற்குக் கொண்டுவந்து,
30. அவன் பிரேதத்தைத் தன்னுடைய கல்லறையிலே வைத்தான். அவனுக்காக: ஐயோ, என் சகோதரனே என்று புலம்பி, துக்கங்கொண்டாடினார்கள்.
31. அவனை அடக்கம்பண்ணினபின்பு, அவன் தன் குமாரரை நோக்கி: நான் மரிக்கும்போது, தேவனுடைய மனுஷன் அடக்கம்பண்ணப்பட்ட கல்லறையிலே என்னையும் நீங்கள் அடக்கம்பண்ணி, அவன் எலும்புகளண்டையிலே என் எலும்புகளையும் வையுங்கள்.
32. அவன் பெத்தேலில் இருக்கிற பலிபீடத்திற்கும், சமாரியாவின் பட்டணங்களில் இருக்கிற மேடைகளாகிய சகல கோவில்களுக்கும் விரோதமாகக் கூறின கர்த்தருடைய வார்த்தை நிச்சயமாய் நிறைவேறும் என்றான்.
33. இந்த நடபடிக்குப்பின்பு, யெரொபெயாம் தன் பொல்லாத வழியைவிட்டுத் திரும்பாமல், மறுபடியும் ஜனத்தில் ஈனமானவர்களை மேடைகளின் ஆசாரியராக்கினான்; எவன் மேல் அவனுக்கு மனதிருந்ததோ அவனைப் பிரதிஷ்டைப்பண்ணினான்; அப்படிப்பட்டவர்கள் மேடைகளின் ஆசாரியரானார்கள்.
34. யெரொபெயாமின் வீட்டாரை பூமியின்மேல் வைக்காமல் அதம்பண்ணி அழிக்கும்படியாக இந்தக் காரியம் அவர்களுக்குப் பாவமாயிற்று.]]></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ரொபெயாம் தூபங்காட்ட பலிபீடத்தண்டையிலே நிற்கையில், இதோ, தேவனுடைய மனுஷன் ஒருவன் கர்த்தருடைய வார்த்தையின்படியே, யூதாவிலிருந்து பெத்தேலுக்கு வந்து,
2. அந்த பலிபீடத்தை நோக்கி: பலிபீடமே பலிபீடமே, இதோ, தாவீதின் வம்சத்தில் யோசியா என்னும் பேருள்ள ஒரு குமாரன் பிறப்பான்; அவன் உன்மேல் தூபங்காட்டுகிற மேடைகளின் ஆசாரியர்களை உன்மேல் பலியிடுவான்; மனுஷரின் எலும்புகளும் உன்மேல் சுட்டெரிக்கப்படும் என்பதைக் கர்த்தர் உரைக்கிறார் என்று கர்த்தருடைய வார்த்தையைக் கூறி;
3. அன்றைய தினம் அவன் ஒரு அடையாளத்தையும் சொல்லி, இதோ, இந்தப் பலிபீடம் வெடித்து, அதின்மேலுள்ள சாம்பல் கொட்டுண்டுபோம்; கர்த்தர் உரைத்ததற்கு இதுவே அடையாளம் என்றான்.
4. பெத்தேலில் இருக்கிற அந்தப் பலிபீடத்திற்கு எதிராக தேவனுடைய மனுஷன் கூறின வார்த்தையை ராஜாவாகிய யெரொபெயாம் கேட்டபோது, அவனைப் பிடியுங்கள் என்று தன் கையைப் பலிபீடத்திலிருந்து நீட்டினான்; அவனுக்கு விரோதமாய் நீட்டின கை தன்னிடமாக முடக்கக் கூடாதபடிக்கு மரத்துப்போயிற்று.
5. தேவனுடைய மனுஷன் கர்த்தருடைய வார்த்தையால் குறித்திருந்த அடையாளத்தின்படியே பலிபீடம் வெடித்து, சாம்பல் பலிபீடத்திலிருந்து கொட்டுண்டுபோயிற்று.
6. அப்பொழுது ராஜா, தேவனுடைய மனுஷனுக்குப் பிரதியுத்தரமாக: நீ உன் தேவனாகிய கர்த்தருடைய சமுகத்தை நோக்கி வேண்டிக்கொண்டு, என் கை முன் போலிருக்கும்படிக்கு எனக்காக விண்ணப்பம்பண்ணவேண்டும் என்றான்; அப்பொழுது தேவனுடைய மனுஷன் கர்த்தருடைய சமுகத்தை நோக்கி வருந்தி விண்ணப்பம் செய்தான், ராஜாவின் கை முன்னிருந்தபடி சீர்ப்பட்டது.
7. அப்பொழுது ராஜா தேவனுடைய மனுஷனை நோக்கி: நீ என்னோடேகூட வீட்டுக்கு வந்து இளைப்பாறு; உனக்கு வெகுமானம் தருவேன் என்றான்.
8. தேவனுடைய மனுஷன் ராஜாவை நோக்கி: நீர் எனக்கு உம்முடைய வீட்டில் பாதி கொடுத்தாலும், நான் உம்மோடே வருவதில்லை, இந்த ஸ்தலத்தில் அப்பம் புசிப்பதுமில்லை, தண்ணீர் குடிப்பதுமில்லை.
9. ஏனென்றால் நீ அப்பம் புசியாமலும், தண்ணீர் குடியாமலும், போனவழியாய்த் திரும்பாமலும் இருவென்று கர்த்தர் தம்முடைய வார்த்தையால் எனக்குக் கட்டளையிட்டிருக்கிறார் என்று சொல்லி,
10. அவன் பெத்தேலுக்கு வந்தவழியாய்த் திரும்பாமல், வேறுவழியாய்ப் போய்விட்டான்.
11. கிழவனான ஒரு தீர்க்கதரிசி பெத்தேலிலே குடியிருந்தான்; அவன் குமாரர் வந்து தேவனுடைய மனுஷன் அன்றைய தினம் பெத்தேலிலே செய்த எல்லாச் செய்கைகளையும், அவன் ராஜாவோடே சொன்ன வார்த்தைகளையும் தங்கள் தகப்பனுக்கு அறிவித்தார்கள்.
12. அப்பொழுது அவர்கள் தகப்பன்: அவன் எந்த வழி போனான் என்று அவர்களைக் கேட்டான். யூதாவிலிருந்து வந்த தேவனுடைய மனுஷன் போனவழி இன்னதென்று அவன் குமாரர் பார்த்திருந்தபடியால்,
13. அவன் தன் குமாரருடனே: கழுதையின்மேல் சேணம்வைத்துக் கொடுங்கள் என்றான்; அவர்கள் கழுதையின்மேல் சேணம்வைத்துக் கொடுத்தபின், அவன் அதின்மேல் ஏறி,
14. தேவனுடைய மனுஷனைத் தொடர்ந்துபோய், ஒரு கர்வாலி மரத்தின்கீழ் உட்கார்ந்திருக்கிற அவனைக் கண்டு: யூதாவிலிருந்துவந்த தேவனுடைய மனுஷன் நீர்தானா என்று அவனைக் கேட்டதற்கு; அவன், நான் தான் என்றான்.
15. அப்பொழுது அவனை நோக்கி: என்னோடே வீட்டுக்கு வந்து அப்பம் புசியும் என்றான்.
16. அதற்கு அவன்: நான் உம்மோடே திரும்பவும் உம்மோடே உள்ளே போகவுமாட்டேன்; இந்த ஸ்தலத்திலே உம்மோடே நான் அப்பம் புசிக்கவும் தண்ணீர் குடிக்கவுமாட்டேன்.
17. ஏனென்றால் நீ அப்பம் புசியாமலும், அங்கே தண்ணீர் குடியாமலும், நீ போனவழியாய்த் திரும்பிவராமலும் இரு என்று கர்த்தருடைய வார்த்தை எனக்கு உண்டாயிருக்கிறது என்றான்.
18. அதற்கு அவன்: உம்மைப்போல நானும் தீர்க்கதரிசிதான்; அவன் அப்பம் புசித்துத் தண்ணீர் குடிக்க, நீ அவனைத் திருப்பி, உன் வீட்டுக்கு அழைத்துக் கொண்டுவா என்று ஒரு தூதன் கர்த்தருடைய வார்த்தையாக என்னோடே சொன்னான் என்று அவனிடத்தில் பொய் சொன்னான்.
19. அப்பொழுது அவன் இவனோடே திரும்பிப் போய், இவன் வீட்டிலே அப்பம் புசித்துத் தண்ணீர் குடித்தான்.
20. அவர்கள் பந்தியில் உட்கார்ந்திருக்கிறபோது, அவனைத் திருப்பிக்கொண்டு வந்த தீர்க்கதரிசிக்குக் கர்த்தருடைய வார்த்தை உண்டானதினால்,
21. அவன் யூதாவிலிருந்து வந்த தேவனுடைய மனுஷனைப் பார்த்துச் சத்தமிட்டு, உன் தேவனாகிய கர்த்தர் உனக்குக் கற்பித்த கட்டளையை நீ கைக்கொள்ளாமல் கர்த்தருடைய வாக்கை மீறி,
22. அப்பம் புசிக்கவும் தண்ணீர் குடிக்கவும் வேண்டாம் என்று அவர் விலக்கின ஸ்தலத்திற்கு நீ திரும்பி, அப்பம் புசித்துத் தண்ணீர் குடித்தபடியினால், உன்னுடைய பிரேதம் உன் பிதாக்களின் கல்லறையிலே சேருவதில்லை என்று கர்த்தர் சொல்லுகிறார் என்றான்.
23. அவன் போஜனபானம்பண்ணி முடிந்தபின்பு, அந்தத் தீர்க்கதரிசியைத் திருப்பிக்கொண்டுவந்தவன் அவனுக்குக் கழுதையின்மேல் சேணம்வைத்துக் கொடுத்தான்.
24. அவன் போனபிற்பாடு வழியிலே ஒரு சிங்கம் அவனுக்கு எதிர்ப்பட்டு அவனைக் கொன்றுபோட்டது; அவன் பிரேதம் வழியிலே கிடந்தது; கழுதை அதினண்டையிலே நின்றது; சிங்கமும் பிரேதத் தண்டையிலே நின்றது.
25. அந்த வழியே கடந்துவருகிற மனுஷர், வழியிலே கிடக்கிற பிரேதத்தையும், பிரேதத்தண்டையிலே நிற்கிற சிங்கத்தையும் கண்டு, கிழவனான தீர்க்கதரிசி குடியிருந்த பட்டணத்திலே வந்து சொன்னார்கள்.
26. அவனை வழியிலிருந்து திரும்பப் பண்ணின தீர்க்கதரிசி அதைக் கேட்டபோது, அவன் கர்த்தருடைய வாக்கை மீறின தேவனுடைய மனுஷன் தான், கர்த்தர் அவனுக்குச் சொன்ன வார்த்தையின்படியே, கர்த்தர் அவனை ஒரு சிங்கத்திற்கு ஒப்புக்கொடுத்தார்; அது அவனை முறித்துக் கொன்றுபோட்டது என்று சொல்லி,
27. தன் குமாரரை நோக்கி: எனக்குக் கழுதையின்மேல் சேணம்வைத்துக் கொடுங்கள் என்றான்; அவர்கள் சேணம் வைத்துக் கொடுத்தார்கள்.
28. அப்பொழுது அவன் போய், வழியிலே கிடக்கிற அவன் பிரேதத்தையும், பிரேதத்தண்டையிலே கழுதையும் சிங்கமும் நிற்கிறதையும் கண்டான்; அந்தச் சிங்கம் பிரேதத்தைத் தின்னவுமில்லை, கழுதையை முறித்துப்போடவுமில்லை.
29. அப்பொழுது கிழவனான அந்தத் தீர்க்கதரிசி தேவனுடைய மனுஷனின் பிரேதத்தை எடுத்து, அதைக் கழுதையின்மேல் வைத்து, அதற்காகத் துக்கங்கொண்டாடவும் அதை அடக்கம்பண்ணவும், அதைத் தன் பட்டணத்திற்குக் கொண்டுவந்து,
30. அவன் பிரேதத்தைத் தன்னுடைய கல்லறையிலே வைத்தான். அவனுக்காக: ஐயோ, என் சகோதரனே என்று புலம்பி, துக்கங்கொண்டாடினார்கள்.
31. அவனை அடக்கம்பண்ணினபின்பு, அவன் தன் குமாரரை நோக்கி: நான் மரிக்கும்போது, தேவனுடைய மனுஷன் அடக்கம்பண்ணப்பட்ட கல்லறையிலே என்னையும் நீங்கள் அடக்கம்பண்ணி, அவன் எலும்புகளண்டையிலே என் எலும்புகளையும் வையுங்கள்.
32. அவன் பெத்தேலில் இருக்கிற பலிபீடத்திற்கும், சமாரியாவின் பட்டணங்களில் இருக்கிற மேடைகளாகிய சகல கோவில்களுக்கும் விரோதமாகக் கூறின கர்த்தருடைய வார்த்தை நிச்சயமாய் நிறைவேறும் என்றான்.
33. இந்த நடபடிக்குப்பின்பு, யெரொபெயாம் தன் பொல்லாத வழியைவிட்டுத் திரும்பாமல், மறுபடியும் ஜனத்தில் ஈனமானவர்களை மேடைகளின் ஆசாரியராக்கினான்; எவன் மேல் அவனுக்கு மனதிருந்ததோ அவனைப் பிரதிஷ்டைப்பண்ணினான்; அப்படிப்பட்டவர்கள் மேடைகளின் ஆசாரியரானார்கள்.
34. யெரொபெயாமின் வீட்டாரை பூமியின்மேல் வைக்காமல் அதம்பண்ணி அழிக்கும்படியாக இந்தக் காரியம் அவர்களுக்குப் பாவமாயிற்று.]]></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ரொபெயாம் தூபங்காட்ட பலிபீடத்தண்டையிலே நிற்கையில், இதோ, தேவனுடைய மனுஷன் ஒருவன் கர்த்தருடைய வார்த்தையின்படியே, யூதாவிலிருந்து பெத்தேலுக்கு வந்து,
2. அந்த பலிபீடத்தை நோக்கி: பலிபீடமே பலிபீடமே, இதோ, தாவீதின் வம்சத்தில் யோசியா என்னும் பேருள்ள ஒரு குமாரன் பிறப்பான்; அவன் உன்மேல் தூபங்காட்டுகிற மேடைகளின் ஆசாரியர்களை உன்மேல் பலியிடுவான்; மனுஷரின் எலும்புகளும் உன்மேல் சுட்டெரிக்கப்படும் என்பதைக் கர்த்தர் உரைக்கிறார் என்று கர்த்தருடைய வார்த்தையைக் கூறி;
3. அன்றைய தினம் அவன் ஒரு அடையாளத்தையும் சொல்லி, இதோ, இந்தப் பலிபீடம் வெடித்து, அதின்மேலுள்ள சாம்பல் கொட்டுண்டுபோம்; கர்த்தர் உரைத்ததற்கு இதுவே அடையாளம் என்றான்.
4. பெத்தேலில் இருக்கிற அந்தப் பலிபீடத்திற்கு எதிராக தேவனுடைய மனுஷன் கூறின வார்த்தையை ராஜாவாகிய யெரொபெயாம் கேட்டபோது, அவனைப் பிடியுங்கள் என்று தன் கையைப் பலிபீடத்திலிருந்து நீட்டினான்; அவனுக்கு விரோதமாய் நீட்டின கை தன்னிடமாக முடக்கக் கூடாதபடிக்கு மரத்துப்போயிற்று.
5. தேவனுடைய மனுஷன் கர்த்தருடைய வார்த்தையால் குறித்திருந்த அடையாளத்தின்படியே பலிபீடம் வெடித்து, சாம்பல் பலிபீடத்திலிருந்து கொட்டுண்டுபோயிற்று.
6. அப்பொழுது ராஜா, தேவனுடைய மனுஷனுக்குப் பிரதியுத்தரமாக: நீ உன் தேவனாகிய கர்த்தருடைய சமுகத்தை நோக்கி வேண்டிக்கொண்டு, என் கை முன் போலிருக்கும்படிக்கு எனக்காக விண்ணப்பம்பண்ணவேண்டும் என்றான்; அப்பொழுது தேவனுடைய மனுஷன் கர்த்தருடைய சமுகத்தை நோக்கி வருந்தி விண்ணப்பம் செய்தான், ராஜாவின் கை முன்னிருந்தபடி சீர்ப்பட்டது.
7. அப்பொழுது ராஜா தேவனுடைய மனுஷனை நோக்கி: நீ என்னோடேகூட வீட்டுக்கு வந்து இளைப்பாறு; உனக்கு வெகுமானம் தருவேன் என்றான்.
8. தேவனுடைய மனுஷன் ராஜாவை நோக்கி: நீர் எனக்கு உம்முடைய வீட்டில் பாதி கொடுத்தாலும், நான் உம்மோடே வருவதில்லை, இந்த ஸ்தலத்தில் அப்பம் புசிப்பதுமில்லை, தண்ணீர் குடிப்பதுமில்லை.
9. ஏனென்றால் நீ அப்பம் புசியாமலும், தண்ணீர் குடியாமலும், போனவழியாய்த் திரும்பாமலும் இருவென்று கர்த்தர் தம்முடைய வார்த்தையால் எனக்குக் கட்டளையிட்டிருக்கிறார் என்று சொல்லி,
10. அவன் பெத்தேலுக்கு வந்தவழியாய்த் திரும்பாமல், வேறுவழியாய்ப் போய்விட்டான்.
11. கிழவனான ஒரு தீர்க்கதரிசி பெத்தேலிலே குடியிருந்தான்; அவன் குமாரர் வந்து தேவனுடைய மனுஷன் அன்றைய தினம் பெத்தேலிலே செய்த எல்லாச் செய்கைகளையும், அவன் ராஜாவோடே சொன்ன வார்த்தைகளையும் தங்கள் தகப்பனுக்கு அறிவித்தார்கள்.
12. அப்பொழுது அவர்கள் தகப்பன்: அவன் எந்த வழி போனான் என்று அவர்களைக் கேட்டான். யூதாவிலிருந்து வந்த தேவனுடைய மனுஷன் போனவழி இன்னதென்று அவன் குமாரர் பார்த்திருந்தபடியால்,
13. அவன் தன் குமாரருடனே: கழுதையின்மேல் சேணம்வைத்துக் கொடுங்கள் என்றான்; அவர்கள் கழுதையின்மேல் சேணம்வைத்துக் கொடுத்தபின், அவன் அதின்மேல் ஏறி,
14. தேவனுடைய மனுஷனைத் தொடர்ந்துபோய், ஒரு கர்வாலி மரத்தின்கீழ் உட்கார்ந்திருக்கிற அவனைக் கண்டு: யூதாவிலிருந்துவந்த தேவனுடைய மனுஷன் நீர்தானா என்று அவனைக் கேட்டதற்கு; அவன், நான் தான் என்றான்.
15. அப்பொழுது அவனை நோக்கி: என்னோடே வீட்டுக்கு வந்து அப்பம் புசியும் என்றான்.
16. அதற்கு அவன்: நான் உம்மோடே திரும்பவும் உம்மோடே உள்ளே போகவுமாட்டேன்; இந்த ஸ்தலத்திலே உம்மோடே நான் அப்பம் புசிக்கவும் தண்ணீர் குடிக்கவுமாட்டேன்.
17. ஏனென்றால் நீ அப்பம் புசியாமலும், அங்கே தண்ணீர் குடியாமலும், நீ போனவழியாய்த் திரும்பிவராமலும் இரு என்று கர்த்தருடைய வார்த்தை எனக்கு உண்டாயிருக்கிறது என்றான்.
18. அதற்கு அவன்: உம்மைப்போல நானும் தீர்க்கதரிசிதான்; அவன் அப்பம் புசித்துத் தண்ணீர் குடிக்க, நீ அவனைத் திருப்பி, உன் வீட்டுக்கு அழைத்துக் கொண்டுவா என்று ஒரு தூதன் கர்த்தருடைய வார்த்தையாக என்னோடே சொன்னான் என்று அவனிடத்தில் பொய் சொன்னான்.
19. அப்பொழுது அவன் இவனோடே திரும்பிப் போய், இவன் வீட்டிலே அப்பம் புசித்துத் தண்ணீர் குடித்தான்.
20. அவர்கள் பந்தியில் உட்கார்ந்திருக்கிறபோது, அவனைத் திருப்பிக்கொண்டு வந்த தீர்க்கதரிசிக்குக் கர்த்தருடைய வார்த்தை உண்டானதினால்,
21. அவன் யூதாவிலிருந்து வந்த தேவனுடைய மனுஷனைப் பார்த்துச் சத்தமிட்டு, உன் தேவனாகிய கர்த்தர் உனக்குக் கற்பித்த கட்டளையை நீ கைக்கொள்ளாமல் கர்த்தருடைய வாக்கை மீறி,
22. அப்பம் புசிக்கவும் தண்ணீர் குடிக்கவும் வேண்டாம் என்று அவர் விலக்கின ஸ்தலத்திற்கு நீ திரும்பி, அப்பம் புசித்துத் தண்ணீர் குடித்தபடியினால், உன்னுடைய பிரேதம் உன் பிதாக்களின் கல்லறையிலே சேருவதில்லை என்று கர்த்தர் சொல்லுகிறார் என்றான்.
23. அவன் போஜனபானம்பண்ணி முடிந்தபின்பு, அந்தத் தீர்க்கதரிசியைத் திருப்பிக்கொண்டுவந்தவன் அவனுக்குக் கழுதையின்மேல் சேணம்வைத்துக் கொடுத்தான்.
24. அவன் போனபிற்பாடு வழியிலே ஒரு சிங்கம் அவனுக்கு எதிர்ப்பட்டு அவனைக் கொன்றுபோட்டது; அவன் பிரேதம் வழியிலே கிடந்தது; கழுதை அதினண்டையிலே நின்றது; சிங்கமும் பிரேதத் தண்டையிலே நின்றது.
25. அந்த வழியே கடந்துவருகிற மனுஷர், வழியிலே கிடக்கிற பிரேதத்தையும், பிரேதத்தண்டையிலே நிற்கிற சிங்கத்தையும் கண்டு, கிழவனான தீர்க்கதரிசி குடியிருந்த பட்டணத்திலே வந்து சொன்னார்கள்.
26. அவனை வழியிலிருந்து திரும்பப் பண்ணின தீர்க்கதரிசி அதைக் கேட்டபோது, அவன் கர்த்தருடைய வாக்கை மீறின தேவனுடைய மனுஷன் தான், கர்த்தர் அவனுக்குச் சொன்ன வார்த்தையின்படியே, கர்த்தர் அவனை ஒரு சிங்கத்திற்கு ஒப்புக்கொடுத்தார்; அது அவனை முறித்துக் கொன்றுபோட்டது என்று சொல்லி,
27. தன் குமாரரை நோக்கி: எனக்குக் கழுதையின்மேல் சேணம்வைத்துக் கொடுங்கள் என்றான்; அவர்கள் சேணம் வைத்துக் கொடுத்தார்கள்.
28. அப்பொழுது அவன் போய், வழியிலே கிடக்கிற அவன் பிரேதத்தையும், பிரேதத்தண்டையிலே கழுதையும் சிங்கமும் நிற்கிறதையும் கண்டான்; அந்தச் சிங்கம் பிரேதத்தைத் தின்னவுமில்லை, கழுதையை முறித்துப்போடவுமில்லை.
29. அப்பொழுது கிழவனான அந்தத் தீர்க்கதரிசி தேவனுடைய மனுஷனின் பிரேதத்தை எடுத்து, அதைக் கழுதையின்மேல் வைத்து, அதற்காகத் துக்கங்கொண்டாடவும் அதை அடக்கம்பண்ணவும், அதைத் தன் பட்டணத்திற்குக் கொண்டுவந்து,
30. அவன் பிரேதத்தைத் தன்னுடைய கல்லறையிலே வைத்தான். அவனுக்காக: ஐயோ, என் சகோதரனே என்று புலம்பி, துக்கங்கொண்டாடினார்கள்.
31. அவனை அடக்கம்பண்ணினபின்பு, அவன் தன் குமாரரை நோக்கி: நான் மரிக்கும்போது, தேவனுடைய மனுஷன் அடக்கம்பண்ணப்பட்ட கல்லறையிலே என்னையும் நீங்கள் அடக்கம்பண்ணி, அவன் எலும்புகளண்டையிலே என் எலும்புகளையும் வையுங்கள்.
32. அவன் பெத்தேலில் இருக்கிற பலிபீடத்திற்கும், சமாரியாவின் பட்டணங்களில் இருக்கிற மேடைகளாகிய சகல கோவில்களுக்கும் விரோதமாகக் கூறின கர்த்தருடைய வார்த்தை நிச்சயமாய் நிறைவேறும் என்றான்.
33. இந்த நடபடிக்குப்பின்பு, யெரொபெயாம் தன் பொல்லாத வழியைவிட்டுத் திரும்பாமல், மறுபடியும் ஜனத்தில் ஈனமானவர்களை மேடைகளின் ஆசாரியராக்கினான்; எவன் மேல் அவனுக்கு மனதிருந்ததோ அவனைப் பிரதிஷ்டைப்பண்ணினான்; அப்படிப்பட்டவர்கள் மேடைகளின் ஆசாரியரானார்கள்.
34. யெரொபெயாமின் வீட்டாரை பூமியின்மேல் வைக்காமல் அதம்பண்ணி அழிக்கும்படியாக இந்தக் காரியம் அவர்களுக்குப் பாவமாயிற்று.]]></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ரொபெயாம் தூபங்காட்ட பலிபீடத்தண்டையிலே நிற்கையில், இதோ, தேவனுடைய மனுஷன் ஒருவன் கர்த்தருடைய வார்த்தையின்படியே, யூதாவிலிருந்து பெத்தேலுக்கு வந்து,
2. அந்த பலிபீடத்தை நோக்கி: பலிபீடமே பலிபீடமே, இதோ, தாவீதின் வம்சத்தில் யோசியா என்னும் பேருள்ள ஒரு குமாரன் பிறப்பான்; அவன் உன்மேல் தூபங்காட்டுகிற மேடைகளின் ஆசாரியர்களை உன்மேல் பலியிடுவான்; மனுஷரின் எலும்புகளும் உன்மேல் சுட்டெரிக்கப்படும் என்பதைக் கர்த்தர் உரைக்கிறார் என்று கர்த்தருடைய வார்த்தையைக் கூறி;
3. அன்றைய தினம் அவன் ஒரு அடையாளத்தையும் சொல்லி, இதோ, இந்தப் பலிபீடம் வெடித்து, அதின்மேலுள்ள சாம்பல் கொட்டுண்டுபோம்; கர்த்தர் உரைத்ததற்கு இதுவே அடையாளம் என்றான்.
4. பெத்தேலில் இருக்கிற அந்தப் பலிபீடத்திற்கு எதிராக தேவனுடைய மனுஷன் கூறின வார்த்தையை ராஜாவாகிய யெரொபெயாம் கேட்டபோது, அவனைப் பிடியுங்கள் என்று தன் கையைப் பலிபீடத்திலிருந்து நீட்டினான்; அவனுக்கு விரோதமாய் நீட்டின கை தன்னிடமாக முடக்கக் கூடாதபடிக்கு மரத்துப்போயிற்று.
5. தேவனுடைய மனுஷன் கர்த்தருடைய வார்த்தையால் குறித்திருந்த அடையாளத்தின்படியே பலிபீடம் வெடித்து, சாம்பல் பலிபீடத்திலிருந்து கொட்டுண்டுபோயிற்று.
6. அப்பொழுது ராஜா, தேவனுடைய மனுஷனுக்குப் பிரதியுத்தரமாக: நீ உன் தேவனாகிய கர்த்தருடைய சமுகத்தை நோக்கி வேண்டிக்கொண்டு, என் கை முன் போலிருக்கும்படிக்கு எனக்காக விண்ணப்பம்பண்ணவேண்டும் என்றான்; அப்பொழுது தேவனுடைய மனுஷன் கர்த்தருடைய சமுகத்தை நோக்கி வருந்தி விண்ணப்பம் செய்தான், ராஜாவின் கை முன்னிருந்தபடி சீர்ப்பட்டது.
7. அப்பொழுது ராஜா தேவனுடைய மனுஷனை நோக்கி: நீ என்னோடேகூட வீட்டுக்கு வந்து இளைப்பாறு; உனக்கு வெகுமானம் தருவேன் என்றான்.
8. தேவனுடைய மனுஷன் ராஜாவை நோக்கி: நீர் எனக்கு உம்முடைய வீட்டில் பாதி கொடுத்தாலும், நான் உம்மோடே வருவதில்லை, இந்த ஸ்தலத்தில் அப்பம் புசிப்பதுமில்லை, தண்ணீர் குடிப்பதுமில்லை.
9. ஏனென்றால் நீ அப்பம் புசியாமலும், தண்ணீர் குடியாமலும், போனவழியாய்த் திரும்பாமலும் இருவென்று கர்த்தர் தம்முடைய வார்த்தையால் எனக்குக் கட்டளையிட்டிருக்கிறார் என்று சொல்லி,
10. அவன் பெத்தேலுக்கு வந்தவழியாய்த் திரும்பாமல், வேறுவழியாய்ப் போய்விட்டான்.
11. கிழவனான ஒரு தீர்க்கதரிசி பெத்தேலிலே குடியிருந்தான்; அவன் குமாரர் வந்து தேவனுடைய மனுஷன் அன்றைய தினம் பெத்தேலிலே செய்த எல்லாச் செய்கைகளையும், அவன் ராஜாவோடே சொன்ன வார்த்தைகளையும் தங்கள் தகப்பனுக்கு அறிவித்தார்கள்.
12. அப்பொழுது அவர்கள் தகப்பன்: அவன் எந்த வழி போனான் என்று அவர்களைக் கேட்டான். யூதாவிலிருந்து வந்த தேவனுடைய மனுஷன் போனவழி இன்னதென்று அவன் குமாரர் பார்த்திருந்தபடியால்,
13. அவன் தன் குமாரருடனே: கழுதையின்மேல் சேணம்வைத்துக் கொடுங்கள் என்றான்; அவர்கள் கழுதையின்மேல் சேணம்வைத்துக் கொடுத்தபின், அவன் அதின்மேல் ஏறி,
14. தேவனுடைய மனுஷனைத் தொடர்ந்துபோய், ஒரு கர்வாலி மரத்தின்கீழ் உட்கார்ந்திருக்கிற அவனைக் கண்டு: யூதாவிலிருந்துவந்த தேவனுடைய மனுஷன் நீர்தானா என்று அவனைக் கேட்டதற்கு; அவன், நான் தான் என்றான்.
15. அப்பொழுது அவனை நோக்கி: என்னோடே வீட்டுக்கு வந்து அப்பம் புசியும் என்றான்.
16. அதற்கு அவன்: நான் உம்மோடே திரும்பவும் உம்மோடே உள்ளே போகவுமாட்டேன்; இந்த ஸ்தலத்திலே உம்மோடே நான் அப்பம் புசிக்கவும் தண்ணீர் குடிக்கவுமாட்டேன்.
17. ஏனென்றால் நீ அப்பம் புசியாமலும், அங்கே தண்ணீர் குடியாமலும், நீ போனவழியாய்த் திரும்பிவராமலும் இரு என்று கர்த்தருடைய வார்த்தை எனக்கு உண்டாயிருக்கிறது என்றான்.
18. அதற்கு அவன்: உம்மைப்போல நானும் தீர்க்கதரிசிதான்; அவன் அப்பம் புசித்துத் தண்ணீர் குடிக்க, நீ அவனைத் திருப்பி, உன் வீட்டுக்கு அழைத்துக் கொண்டுவா என்று ஒரு தூதன் கர்த்தருடைய வார்த்தையாக என்னோடே சொன்னான் என்று அவனிடத்தில் பொய் சொன்னான்.
19. அப்பொழுது அவன் இவனோடே திரும்பிப் போய், இவன் வீட்டிலே அப்பம் புசித்துத் தண்ணீர் குடித்தான்.
20. அவர்கள் பந்தியில் உட்கார்ந்திருக்கிறபோது, அவனைத் திருப்பிக்கொண்டு வந்த தீர்க்கதரிசிக்குக் கர்த்தருடைய வார்த்தை உண்டானதினால்,
21. அவன் யூதாவிலிருந்து வந்த தேவனுடைய மனுஷனைப் பார்த்துச் சத்தமிட்டு, உன் தேவனாகிய கர்த்தர் உனக்குக் கற்பித்த கட்டளையை நீ கைக்கொள்ளாமல் கர்த்தருடைய வாக்கை மீறி,
22. அப்பம் புசிக்கவும் தண்ணீர் குடிக்கவும் வேண்டாம் என்று அவர் விலக்கின ஸ்தலத்திற்கு நீ திரும்பி, அப்பம் புசித்துத் தண்ணீர் குடித்தபடியினால், உன்னுடைய பிரேதம் உன் பிதாக்களின் கல்லறையிலே சேருவதில்லை என்று கர்த்தர் சொல்லுகிறார் என்றான்.
23. அவன் போஜனபானம்பண்ணி முடிந்தபின்பு, அந்தத் தீர்க்கதரிசியைத் திருப்பிக்கொண்டுவந்தவன் அவனுக்குக் கழுதையின்மேல் சேணம்வைத்துக் கொடுத்தான்.
24. அவன் போனபிற்பாடு வழியிலே ஒரு சிங்கம் அவனுக்கு எதிர்ப்பட்டு அவனைக் கொன்றுபோட்டது; அவன் பிரேதம் வழியிலே கிடந்தது; கழுதை அதினண்டையிலே நின்றது; சிங்கமும் பிரேதத் தண்டையிலே நின்றது.
25. அந்த வழியே கடந்துவருகிற மனுஷர், வழியிலே கிடக்கிற பிரேதத்தையும், பிரேதத்தண்டையிலே நிற்கிற சிங்கத்தையும் கண்டு, கிழவனான தீர்க்கதரிசி குடியிருந்த பட்டணத்திலே வந்து சொன்னார்கள்.
26. அவனை வழியிலிருந்து திரும்பப் பண்ணின தீர்க்கதரிசி அதைக் கேட்டபோது, அவன் கர்த்தருடைய வாக்கை மீறின தேவனுடைய மனுஷன் தான், கர்த்தர் அவனுக்குச் சொன்ன வார்த்தையின்படியே, கர்த்தர் அவனை ஒரு சிங்கத்திற்கு ஒப்புக்கொடுத்தார்; அது அவனை முறித்துக் கொன்றுபோட்டது என்று சொல்லி,
27. தன் குமாரரை நோக்கி: எனக்குக் கழுதையின்மேல் சேணம்வைத்துக் கொடுங்கள் என்றான்; அவர்கள் சேணம் வைத்துக் கொடுத்தார்கள்.
28. அப்பொழுது அவன் போய், வழியிலே கிடக்கிற அவன் பிரேதத்தையும், பிரேதத்தண்டையிலே கழுதையும் சிங்கமும் நிற்கிறதையும் கண்டான்; அந்தச் சிங்கம் பிரேதத்தைத் தின்னவுமில்லை, கழுதையை முறித்துப்போடவுமில்லை.
29. அப்பொழுது கிழவனான அந்தத் தீர்க்கதரிசி தேவனுடைய மனுஷனின் பிரேதத்தை எடுத்து, அதைக் கழுதையின்மேல் வைத்து, அதற்காகத் துக்கங்கொண்டாடவும் அதை அடக்கம்பண்ணவும், அதைத் தன் பட்டணத்திற்குக் கொண்டுவந்து,
30. அவன் பிரேதத்தைத் தன்னுடைய கல்லறையிலே வைத்தான். அவனுக்காக: ஐயோ, என் சகோதரனே என்று புலம்பி, துக்கங்கொண்டாடினார்கள்.
31. அவனை அடக்கம்பண்ணினபின்பு, அவன் தன் குமாரரை நோக்கி: நான் மரிக்கும்போது, தேவனுடைய மனுஷன் அடக்கம்பண்ணப்பட்ட கல்லறையிலே என்னையும் நீங்கள் அடக்கம்பண்ணி, அவன் எலும்புகளண்டையிலே என் எலும்புகளையும் வையுங்கள்.
32. அவன் பெத்தேலில் இருக்கிற பலிபீடத்திற்கும், சமாரியாவின் பட்டணங்களில் இருக்கிற மேடைகளாகிய சகல கோவில்களுக்கும் விரோதமாகக் கூறின கர்த்தருடைய வார்த்தை நிச்சயமாய் நிறைவேறும் என்றான்.
33. இந்த நடபடிக்குப்பின்பு, யெரொபெயாம் தன் பொல்லாத வழியைவிட்டுத் திரும்பாமல், மறுபடியும் ஜனத்தில் ஈனமானவர்களை மேடைகளின் ஆசாரியராக்கினான்; எவன் மேல் அவனுக்கு மனதிருந்ததோ அவனைப் பிரதிஷ்டைப்பண்ணினான்; அப்படிப்பட்டவர்கள் மேடைகளின் ஆசாரியரானார்கள்.
34. யெரொபெயாமின் வீட்டாரை பூமியின்மேல் வைக்காமல் அதம்பண்ணி அழிக்கும்படியாக இந்தக் காரியம் அவர்களுக்குப் பாவமாயிற்று.]]></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ரொபெயாம் தூபங்காட்ட பலிபீடத்தண்டையிலே நிற்கையில், இதோ, தேவனுடைய மனுஷன் ஒருவன் கர்த்தருடைய வார்த்தையின்படியே, யூதாவிலிருந்து பெத்தேலுக்கு வந்து,
2. அந்த பலிபீடத்தை நோக்கி: பலிபீடமே பலிபீடமே, இதோ, தாவீதின் வம்சத்தில் யோசியா என்னும் பேருள்ள ஒரு குமாரன் பிறப்பான்; அவன் உன்மேல் தூபங்காட்டுகிற மேடைகளின் ஆசாரியர்களை உன்மேல் பலியிடுவான்; மனுஷரின் எலும்புகளும் உன்மேல் சுட்டெரிக்கப்படும் என்பதைக் கர்த்தர் உரைக்கிறார் என்று கர்த்தருடைய வார்த்தையைக் கூறி;
3. அன்றைய தினம் அவன் ஒரு அடையாளத்தையும் சொல்லி, இதோ, இந்தப் பலிபீடம் வெடித்து, அதின்மேலுள்ள சாம்பல் கொட்டுண்டுபோம்; கர்த்தர் உரைத்ததற்கு இதுவே அடையாளம் என்றான்.
4. பெத்தேலில் இருக்கிற அந்தப் பலிபீடத்திற்கு எதிராக தேவனுடைய மனுஷன் கூறின வார்த்தையை ராஜாவாகிய யெரொபெயாம் கேட்டபோது, அவனைப் பிடியுங்கள் என்று தன் கையைப் பலிபீடத்திலிருந்து நீட்டினான்; அவனுக்கு விரோதமாய் நீட்டின கை தன்னிடமாக முடக்கக் கூடாதபடிக்கு மரத்துப்போயிற்று.
5. தேவனுடைய மனுஷன் கர்த்தருடைய வார்த்தையால் குறித்திருந்த அடையாளத்தின்படியே பலிபீடம் வெடித்து, சாம்பல் பலிபீடத்திலிருந்து கொட்டுண்டுபோயிற்று.
6. அப்பொழுது ராஜா, தேவனுடைய மனுஷனுக்குப் பிரதியுத்தரமாக: நீ உன் தேவனாகிய கர்த்தருடைய சமுகத்தை நோக்கி வேண்டிக்கொண்டு, என் கை முன் போலிருக்கும்படிக்கு எனக்காக விண்ணப்பம்பண்ணவேண்டும் என்றான்; அப்பொழுது தேவனுடைய மனுஷன் கர்த்தருடைய சமுகத்தை நோக்கி வருந்தி விண்ணப்பம் செய்தான், ராஜாவின் கை முன்னிருந்தபடி சீர்ப்பட்டது.
7. அப்பொழுது ராஜா தேவனுடைய மனுஷனை நோக்கி: நீ என்னோடேகூட வீட்டுக்கு வந்து இளைப்பாறு; உனக்கு வெகுமானம் தருவேன் என்றான்.
8. தேவனுடைய மனுஷன் ராஜாவை நோக்கி: நீர் எனக்கு உம்முடைய வீட்டில் பாதி கொடுத்தாலும், நான் உம்மோடே வருவதில்லை, இந்த ஸ்தலத்தில் அப்பம் புசிப்பதுமில்லை, தண்ணீர் குடிப்பதுமில்லை.
9. ஏனென்றால் நீ அப்பம் புசியாமலும், தண்ணீர் குடியாமலும், போனவழியாய்த் திரும்பாமலும் இருவென்று கர்த்தர் தம்முடைய வார்த்தையால் எனக்குக் கட்டளையிட்டிருக்கிறார் என்று சொல்லி,
10. அவன் பெத்தேலுக்கு வந்தவழியாய்த் திரும்பாமல், வேறுவழியாய்ப் போய்விட்டான்.
11. கிழவனான ஒரு தீர்க்கதரிசி பெத்தேலிலே குடியிருந்தான்; அவன் குமாரர் வந்து தேவனுடைய மனுஷன் அன்றைய தினம் பெத்தேலிலே செய்த எல்லாச் செய்கைகளையும், அவன் ராஜாவோடே சொன்ன வார்த்தைகளையும் தங்கள் தகப்பனுக்கு அறிவித்தார்கள்.
12. அப்பொழுது அவர்கள் தகப்பன்: அவன் எந்த வழி போனான் என்று அவர்களைக் கேட்டான். யூதாவிலிருந்து வந்த தேவனுடைய மனுஷன் போனவழி இன்னதென்று அவன் குமாரர் பார்த்திருந்தபடியால்,
13. அவன் தன் குமாரருடனே: கழுதையின்மேல் சேணம்வைத்துக் கொடுங்கள் என்றான்; அவர்கள் கழுதையின்மேல் சேணம்வைத்துக் கொடுத்தபின், அவன் அதின்மேல் ஏறி,
14. தேவனுடைய மனுஷனைத் தொடர்ந்துபோய், ஒரு கர்வாலி மரத்தின்கீழ் உட்கார்ந்திருக்கிற அவனைக் கண்டு: யூதாவிலிருந்துவந்த தேவனுடைய மனுஷன் நீர்தானா என்று அவனைக் கேட்டதற்கு; அவன், நான் தான் என்றான்.
15. அப்பொழுது அவனை நோக்கி: என்னோடே வீட்டுக்கு வந்து அப்பம் புசியும் என்றான்.
16. அதற்கு அவன்: நான் உம்மோடே திரும்பவும் உம்மோடே உள்ளே போகவுமாட்டேன்; இந்த ஸ்தலத்திலே உம்மோடே நான் அப்பம் புசிக்கவும் தண்ணீர் குடிக்கவுமாட்டேன்.
17. ஏனென்றால் நீ அப்பம் புசியாமலும், அங்கே தண்ணீர் குடியாமலும், நீ போனவழியாய்த் திரும்பிவராமலும் இரு என்று கர்த்தருடைய வார்த்தை எனக்கு உண்டாயிருக்கிறது என்றான்.
18. அதற்கு அவன்: உம்மைப்போல நானும் தீர்க்கதரிசிதான்; அவன் அப்பம் புசித்துத் தண்ணீர் குடிக்க, நீ அவனைத் திருப்பி, உன் வீட்டுக்கு அழைத்துக் கொண்டுவா என்று ஒரு தூதன் கர்த்தருடைய வார்த்தையாக என்னோடே சொன்னான் என்று அவனிடத்தில் பொய் சொன்னான்.
19. அப்பொழுது அவன் இவனோடே திரும்பிப் போய், இவன் வீட்டிலே அப்பம் புசித்துத் தண்ணீர் குடித்தான்.
20. அவர்கள் பந்தியில் உட்கார்ந்திருக்கிறபோது, அவனைத் திருப்பிக்கொண்டு வந்த தீர்க்கதரிசிக்குக் கர்த்தருடைய வார்த்தை உண்டானதினால்,
21. அவன் யூதாவிலிருந்து வந்த தேவனுடைய மனுஷனைப் பார்த்துச் சத்தமிட்டு, உன் தேவனாகிய கர்த்தர் உனக்குக் கற்பித்த கட்டளையை நீ கைக்கொள்ளாமல் கர்த்தருடைய வாக்கை மீறி,
22. அப்பம் புசிக்கவும் தண்ணீர் குடிக்கவும் வேண்டாம் என்று அவர் விலக்கின ஸ்தலத்திற்கு நீ திரும்பி, அப்பம் புசித்துத் தண்ணீர் குடித்தபடியினால், உன்னுடைய பிரேதம் உன் பிதாக்களின் கல்லறையிலே சேருவதில்லை என்று கர்த்தர் சொல்லுகிறார் என்றான்.
23. அவன் போஜனபானம்பண்ணி முடிந்தபின்பு, அந்தத் தீர்க்கதரிசியைத் திருப்பிக்கொண்டுவந்தவன் அவனுக்குக் கழுதையின்மேல் சேணம்வைத்துக் கொடுத்தான்.
24. அவன் போனபிற்பாடு வழியிலே ஒரு சிங்கம் அவனுக்கு எதிர்ப்பட்டு அவனைக் கொன்றுபோட்டது; அவன் பிரேதம் வழியிலே கிடந்தது; கழுதை அதினண்டையிலே நின்றது; சிங்கமும் பிரேதத் தண்டையிலே நின்றது.
25. அந்த வழியே கடந்துவருகிற மனுஷர், வழியிலே கிடக்கிற பிரேதத்தையும், பிரேதத்தண்டையிலே நிற்கிற சிங்கத்தையும் கண்டு, கிழவனான தீர்க்கதரிசி குடியிருந்த பட்டணத்திலே வந்து சொன்னார்கள்.
26. அவனை வழியிலிருந்து திரும்பப் பண்ணின தீர்க்கதரிசி அதைக் கேட்டபோது, அவன் கர்த்தருடைய வாக்கை மீறின தேவனுடைய மனுஷன் தான், கர்த்தர் அவனுக்குச் சொன்ன வார்த்தையின்படியே, கர்த்தர் அவனை ஒரு சிங்கத்திற்கு ஒப்புக்கொடுத்தார்; அது அவனை முறித்துக் கொன்றுபோட்டது என்று சொல்லி,
27. தன் குமாரரை நோக்கி: எனக்குக் கழுதையின்மேல் சேணம்வைத்துக் கொடுங்கள் என்றான்; அவர்கள் சேணம் வைத்துக் கொடுத்தார்கள்.
28. அப்பொழுது அவன் போய், வழியிலே கிடக்கிற அவன் பிரேதத்தையும், பிரேதத்தண்டையிலே கழுதையும் சிங்கமும் நிற்கிறதையும் கண்டான்; அந்தச் சிங்கம் பிரேதத்தைத் தின்னவுமில்லை, கழுதையை முறித்துப்போடவுமில்லை.
29. அப்பொழுது கிழவனான அந்தத் தீர்க்கதரிசி தேவனுடைய மனுஷனின் பிரேதத்தை எடுத்து, அதைக் கழுதையின்மேல் வைத்து, அதற்காகத் துக்கங்கொண்டாடவும் அதை அடக்கம்பண்ணவும், அதைத் தன் பட்டணத்திற்குக் கொண்டுவந்து,
30. அவன் பிரேதத்தைத் தன்னுடைய கல்லறையிலே வைத்தான். அவனுக்காக: ஐயோ, என் சகோதரனே என்று புலம்பி, துக்கங்கொண்டாடினார்கள்.
31. அவனை அடக்கம்பண்ணினபின்பு, அவன் தன் குமாரரை நோக்கி: நான் மரிக்கும்போது, தேவனுடைய மனுஷன் அடக்கம்பண்ணப்பட்ட கல்லறையிலே என்னையும் நீங்கள் அடக்கம்பண்ணி, அவன் எலும்புகளண்டையிலே என் எலும்புகளையும் வையுங்கள்.
32. அவன் பெத்தேலில் இருக்கிற பலிபீடத்திற்கும், சமாரியாவின் பட்டணங்களில் இருக்கிற மேடைகளாகிய சகல கோவில்களுக்கும் விரோதமாகக் கூறின கர்த்தருடைய வார்த்தை நிச்சயமாய் நிறைவேறும் என்றான்.
33. இந்த நடபடிக்குப்பின்பு, யெரொபெயாம் தன் பொல்லாத வழியைவிட்டுத் திரும்பாமல், மறுபடியும் ஜனத்தில் ஈனமானவர்களை மேடைகளின் ஆசாரியராக்கினான்; எவன் மேல் அவனுக்கு மனதிருந்ததோ அவனைப் பிரதிஷ்டைப்பண்ணினான்; அப்படிப்பட்டவர்கள் மேடைகளின் ஆசாரியரானார்கள்.
34. யெரொபெயாமின் வீட்டாரை பூமியின்மேல் வைக்காமல் அதம்பண்ணி அழிக்கும்படியாக இந்தக் காரியம் அவர்களுக்குப் பாவமாயிற்று.]]></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ரொபெயாம் தூபங்காட்ட பலிபீடத்தண்டையிலே நிற்கையில், இதோ, தேவனுடைய மனுஷன் ஒருவன் கர்த்தருடைய வார்த்தையின்படியே, யூதாவிலிருந்து பெத்தேலுக்கு வந்து,
2. அந்த பலிபீடத்தை நோக்கி: பலிபீடமே பலிபீடமே, இதோ, தாவீதின் வம்சத்தில் யோசியா என்னும் பேருள்ள ஒரு குமாரன் பிறப்பான்; அவன் உன்மேல் தூபங்காட்டுகிற மேடைகளின் ஆசாரியர்களை உன்மேல் பலியிடுவான்; மனுஷரின் எலும்புகளும் உன்மேல் சுட்டெரிக்கப்படும் என்பதைக் கர்த்தர் உரைக்கிறார் என்று கர்த்தருடைய வார்த்தையைக் கூறி;
3. அன்றைய தினம் அவன் ஒரு அடையாளத்தையும் சொல்லி, இதோ, இந்தப் பலிபீடம் வெடித்து, அதின்மேலுள்ள சாம்பல் கொட்டுண்டுபோம்; கர்த்தர் உரைத்ததற்கு இதுவே அடையாளம் என்றான்.
4. பெத்தேலில் இருக்கிற அந்தப் பலிபீடத்திற்கு எதிராக தேவனுடைய மனுஷன் கூறின வார்த்தையை ராஜாவாகிய யெரொபெயாம் கேட்டபோது, அவனைப் பிடியுங்கள் என்று தன் கையைப் பலிபீடத்திலிருந்து நீட்டினான்; அவனுக்கு விரோதமாய் நீட்டின கை தன்னிடமாக முடக்கக் கூடாதபடிக்கு மரத்துப்போயிற்று.
5. தேவனுடைய மனுஷன் கர்த்தருடைய வார்த்தையால் குறித்திருந்த அடையாளத்தின்படியே பலிபீடம் வெடித்து, சாம்பல் பலிபீடத்திலிருந்து கொட்டுண்டுபோயிற்று.
6. அப்பொழுது ராஜா, தேவனுடைய மனுஷனுக்குப் பிரதியுத்தரமாக: நீ உன் தேவனாகிய கர்த்தருடைய சமுகத்தை நோக்கி வேண்டிக்கொண்டு, என் கை முன் போலிருக்கும்படிக்கு எனக்காக விண்ணப்பம்பண்ணவேண்டும் என்றான்; அப்பொழுது தேவனுடைய மனுஷன் கர்த்தருடைய சமுகத்தை நோக்கி வருந்தி விண்ணப்பம் செய்தான், ராஜாவின் கை முன்னிருந்தபடி சீர்ப்பட்டது.
7. அப்பொழுது ராஜா தேவனுடைய மனுஷனை நோக்கி: நீ என்னோடேகூட வீட்டுக்கு வந்து இளைப்பாறு; உனக்கு வெகுமானம் தருவேன் என்றான்.
8. தேவனுடைய மனுஷன் ராஜாவை நோக்கி: நீர் எனக்கு உம்முடைய வீட்டில் பாதி கொடுத்தாலும், நான் உம்மோடே வருவதில்லை, இந்த ஸ்தலத்தில் அப்பம் புசிப்பதுமில்லை, தண்ணீர் குடிப்பதுமில்லை.
9. ஏனென்றால் நீ அப்பம் புசியாமலும், தண்ணீர் குடியாமலும், போனவழியாய்த் திரும்பாமலும் இருவென்று கர்த்தர் தம்முடைய வார்த்தையால் எனக்குக் கட்டளையிட்டிருக்கிறார் என்று சொல்லி,
10. அவன் பெத்தேலுக்கு வந்தவழியாய்த் திரும்பாமல், வேறுவழியாய்ப் போய்விட்டான்.
11. கிழவனான ஒரு தீர்க்கதரிசி பெத்தேலிலே குடியிருந்தான்; அவன் குமாரர் வந்து தேவனுடைய மனுஷன் அன்றைய தினம் பெத்தேலிலே செய்த எல்லாச் செய்கைகளையும், அவன் ராஜாவோடே சொன்ன வார்த்தைகளையும் தங்கள் தகப்பனுக்கு அறிவித்தார்கள்.
12. அப்பொழுது அவர்கள் தகப்பன்: அவன் எந்த வழி போனான் என்று அவர்களைக் கேட்டான். யூதாவிலிருந்து வந்த தேவனுடைய மனுஷன் போனவழி இன்னதென்று அவன் குமாரர் பார்த்திருந்தபடியால்,
13. அவன் தன் குமாரருடனே: கழுதையின்மேல் சேணம்வைத்துக் கொடுங்கள் என்றான்; அவர்கள் கழுதையின்மேல் சேணம்வைத்துக் கொடுத்தபின், அவன் அதின்மேல் ஏறி,
14. தேவனுடைய மனுஷனைத் தொடர்ந்துபோய், ஒரு கர்வாலி மரத்தின்கீழ் உட்கார்ந்திருக்கிற அவனைக் கண்டு: யூதாவிலிருந்துவந்த தேவனுடைய மனுஷன் நீர்தானா என்று அவனைக் கேட்டதற்கு; அவன், நான் தான் என்றான்.
15. அப்பொழுது அவனை நோக்கி: என்னோடே வீட்டுக்கு வந்து அப்பம் புசியும் என்றான்.
16. அதற்கு அவன்: நான் உம்மோடே திரும்பவும் உம்மோடே உள்ளே போகவுமாட்டேன்; இந்த ஸ்தலத்திலே உம்மோடே நான் அப்பம் புசிக்கவும் தண்ணீர் குடிக்கவுமாட்டேன்.
17. ஏனென்றால் நீ அப்பம் புசியாமலும், அங்கே தண்ணீர் குடியாமலும், நீ போனவழியாய்த் திரும்பிவராமலும் இரு என்று கர்த்தருடைய வார்த்தை எனக்கு உண்டாயிருக்கிறது என்றான்.
18. அதற்கு அவன்: உம்மைப்போல நானும் தீர்க்கதரிசிதான்; அவன் அப்பம் புசித்துத் தண்ணீர் குடிக்க, நீ அவனைத் திருப்பி, உன் வீட்டுக்கு அழைத்துக் கொண்டுவா என்று ஒரு தூதன் கர்த்தருடைய வார்த்தையாக என்னோடே சொன்னான் என்று அவனிடத்தில் பொய் சொன்னான்.
19. அப்பொழுது அவன் இவனோடே திரும்பிப் போய், இவன் வீட்டிலே அப்பம் புசித்துத் தண்ணீர் குடித்தான்.
20. அவர்கள் பந்தியில் உட்கார்ந்திருக்கிறபோது, அவனைத் திருப்பிக்கொண்டு வந்த தீர்க்கதரிசிக்குக் கர்த்தருடைய வார்த்தை உண்டானதினால்,
21. அவன் யூதாவிலிருந்து வந்த தேவனுடைய மனுஷனைப் பார்த்துச் சத்தமிட்டு, உன் தேவனாகிய கர்த்தர் உனக்குக் கற்பித்த கட்டளையை நீ கைக்கொள்ளாமல் கர்த்தருடைய வாக்கை மீறி,
22. அப்பம் புசிக்கவும் தண்ணீர் குடிக்கவும் வேண்டாம் என்று அவர் விலக்கின ஸ்தலத்திற்கு நீ திரும்பி, அப்பம் புசித்துத் தண்ணீர் குடித்தபடியினால், உன்னுடைய பிரேதம் உன் பிதாக்களின் கல்லறையிலே சேருவதில்லை என்று கர்த்தர் சொல்லுகிறார் என்றான்.
23. அவன் போஜனபானம்பண்ணி முடிந்தபின்பு, அந்தத் தீர்க்கதரிசியைத் திருப்பிக்கொண்டுவந்தவன் அவனுக்குக் கழுதையின்மேல் சேணம்வைத்துக் கொடுத்தான்.
24. அவன் போனபிற்பாடு வழியிலே ஒரு சிங்கம் அவனுக்கு எதிர்ப்பட்டு அவனைக் கொன்றுபோட்டது; அவன் பிரேதம் வழியிலே கிடந்தது; கழுதை அதினண்டையிலே நின்றது; சிங்கமும் பிரேதத் தண்டையிலே நின்றது.
25. அந்த வழியே கடந்துவருகிற மனுஷர், வழியிலே கிடக்கிற பிரேதத்தையும், பிரேதத்தண்டையிலே நிற்கிற சிங்கத்தையும் கண்டு, கிழவனான தீர்க்கதரிசி குடியிருந்த பட்டணத்திலே வந்து சொன்னார்கள்.
26. அவனை வழியிலிருந்து திரும்பப் பண்ணின தீர்க்கதரிசி அதைக் கேட்டபோது, அவன் கர்த்தருடைய வாக்கை மீறின தேவனுடைய மனுஷன் தான், கர்த்தர் அவனுக்குச் சொன்ன வார்த்தையின்படியே, கர்த்தர் அவனை ஒரு சிங்கத்திற்கு ஒப்புக்கொடுத்தார்; அது அவனை முறித்துக் கொன்றுபோட்டது என்று சொல்லி,
27. தன் குமாரரை நோக்கி: எனக்குக் கழுதையின்மேல் சேணம்வைத்துக் கொடுங்கள் என்றான்; அவர்கள் சேணம் வைத்துக் கொடுத்தார்கள்.
28. அப்பொழுது அவன் போய், வழியிலே கிடக்கிற அவன் பிரேதத்தையும், பிரேதத்தண்டையிலே கழுதையும் சிங்கமும் நிற்கிறதையும் கண்டான்; அந்தச் சிங்கம் பிரேதத்தைத் தின்னவுமில்லை, கழுதையை முறித்துப்போடவுமில்லை.
29. அப்பொழுது கிழவனான அந்தத் தீர்க்கதரிசி தேவனுடைய மனுஷனின் பிரேதத்தை எடுத்து, அதைக் கழுதையின்மேல் வைத்து, அதற்காகத் துக்கங்கொண்டாடவும் அதை அடக்கம்பண்ணவும், அதைத் தன் பட்டணத்திற்குக் கொண்டுவந்து,
30. அவன் பிரேதத்தைத் தன்னுடைய கல்லறையிலே வைத்தான். அவனுக்காக: ஐயோ, என் சகோதரனே என்று புலம்பி, துக்கங்கொண்டாடினார்கள்.
31. அவனை அடக்கம்பண்ணினபின்பு, அவன் தன் குமாரரை நோக்கி: நான் மரிக்கும்போது, தேவனுடைய மனுஷன் அடக்கம்பண்ணப்பட்ட கல்லறையிலே என்னையும் நீங்கள் அடக்கம்பண்ணி, அவன் எலும்புகளண்டையிலே என் எலும்புகளையும் வையுங்கள்.
32. அவன் பெத்தேலில் இருக்கிற பலிபீடத்திற்கும், சமாரியாவின் பட்டணங்களில் இருக்கிற மேடைகளாகிய சகல கோவில்களுக்கும் விரோதமாகக் கூறின கர்த்தருடைய வார்த்தை நிச்சயமாய் நிறைவேறும் என்றான்.
33. இந்த நடபடிக்குப்பின்பு, யெரொபெயாம் தன் பொல்லாத வழியைவிட்டுத் திரும்பாமல், மறுபடியும் ஜனத்தில் ஈனமானவர்களை மேடைகளின் ஆசாரியராக்கினான்; எவன் மேல் அவனுக்கு மனதிருந்ததோ அவனைப் பிரதிஷ்டைப்பண்ணினான்; அப்படிப்பட்டவர்கள் மேடைகளின் ஆசாரியரானார்கள்.
34. யெரொபெயாமின் வீட்டாரை பூமியின்மேல் வைக்காமல் அதம்பண்ணி அழிக்கும்படியாக இந்தக் காரியம் அவர்களுக்குப் பாவமாயிற்று.]]></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ரொபெயாம் தூபங்காட்ட பலிபீடத்தண்டையிலே நிற்கையில், இதோ, தேவனுடைய மனுஷன் ஒருவன் கர்த்தருடைய வார்த்தையின்படியே, யூதாவிலிருந்து பெத்தேலுக்கு வந்து,
2. அந்த பலிபீடத்தை நோக்கி: பலிபீடமே பலிபீடமே, இதோ, தாவீதின் வம்சத்தில் யோசியா என்னும் பேருள்ள ஒரு குமாரன் பிறப்பான்; அவன் உன்மேல் தூபங்காட்டுகிற மேடைகளின் ஆசாரியர்களை உன்மேல் பலியிடுவான்; மனுஷரின் எலும்புகளும் உன்மேல் சுட்டெரிக்கப்படும் என்பதைக் கர்த்தர் உரைக்கிறார் என்று கர்த்தருடைய வார்த்தையைக் கூறி;
3. அன்றைய தினம் அவன் ஒரு அடையாளத்தையும் சொல்லி, இதோ, இந்தப் பலிபீடம் வெடித்து, அதின்மேலுள்ள சாம்பல் கொட்டுண்டுபோம்; கர்த்தர் உரைத்ததற்கு இதுவே அடையாளம் என்றான்.
4. பெத்தேலில் இருக்கிற அந்தப் பலிபீடத்திற்கு எதிராக தேவனுடைய மனுஷன் கூறின வார்த்தையை ராஜாவாகிய யெரொபெயாம் கேட்டபோது, அவனைப் பிடியுங்கள் என்று தன் கையைப் பலிபீடத்திலிருந்து நீட்டினான்; அவனுக்கு விரோதமாய் நீட்டின கை தன்னிடமாக முடக்கக் கூடாதபடிக்கு மரத்துப்போயிற்று.
5. தேவனுடைய மனுஷன் கர்த்தருடைய வார்த்தையால் குறித்திருந்த அடையாளத்தின்படியே பலிபீடம் வெடித்து, சாம்பல் பலிபீடத்திலிருந்து கொட்டுண்டுபோயிற்று.
6. அப்பொழுது ராஜா, தேவனுடைய மனுஷனுக்குப் பிரதியுத்தரமாக: நீ உன் தேவனாகிய கர்த்தருடைய சமுகத்தை நோக்கி வேண்டிக்கொண்டு, என் கை முன் போலிருக்கும்படிக்கு எனக்காக விண்ணப்பம்பண்ணவேண்டும் என்றான்; அப்பொழுது தேவனுடைய மனுஷன் கர்த்தருடைய சமுகத்தை நோக்கி வருந்தி விண்ணப்பம் செய்தான், ராஜாவின் கை முன்னிருந்தபடி சீர்ப்பட்டது.
7. அப்பொழுது ராஜா தேவனுடைய மனுஷனை நோக்கி: நீ என்னோடேகூட வீட்டுக்கு வந்து இளைப்பாறு; உனக்கு வெகுமானம் தருவேன் என்றான்.
8. தேவனுடைய மனுஷன் ராஜாவை நோக்கி: நீர் எனக்கு உம்முடைய வீட்டில் பாதி கொடுத்தாலும், நான் உம்மோடே வருவதில்லை, இந்த ஸ்தலத்தில் அப்பம் புசிப்பதுமில்லை, தண்ணீர் குடிப்பதுமில்லை.
9. ஏனென்றால் நீ அப்பம் புசியாமலும், தண்ணீர் குடியாமலும், போனவழியாய்த் திரும்பாமலும் இருவென்று கர்த்தர் தம்முடைய வார்த்தையால் எனக்குக் கட்டளையிட்டிருக்கிறார் என்று சொல்லி,
10. அவன் பெத்தேலுக்கு வந்தவழியாய்த் திரும்பாமல், வேறுவழியாய்ப் போய்விட்டான்.
11. கிழவனான ஒரு தீர்க்கதரிசி பெத்தேலிலே குடியிருந்தான்; அவன் குமாரர் வந்து தேவனுடைய மனுஷன் அன்றைய தினம் பெத்தேலிலே செய்த எல்லாச் செய்கைகளையும், அவன் ராஜாவோடே சொன்ன வார்த்தைகளையும் தங்கள் தகப்பனுக்கு அறிவித்தார்கள்.
12. அப்பொழுது அவர்கள் தகப்பன்: அவன் எந்த வழி போனான் என்று அவர்களைக் கேட்டான். யூதாவிலிருந்து வந்த தேவனுடைய மனுஷன் போனவழி இன்னதென்று அவன் குமாரர் பார்த்திருந்தபடியால்,
13. அவன் தன் குமாரருடனே: கழுதையின்மேல் சேணம்வைத்துக் கொடுங்கள் என்றான்; அவர்கள் கழுதையின்மேல் சேணம்வைத்துக் கொடுத்தபின், அவன் அதின்மேல் ஏறி,
14. தேவனுடைய மனுஷனைத் தொடர்ந்துபோய், ஒரு கர்வாலி மரத்தின்கீழ் உட்கார்ந்திருக்கிற அவனைக் கண்டு: யூதாவிலிருந்துவந்த தேவனுடைய மனுஷன் நீர்தானா என்று அவனைக் கேட்டதற்கு; அவன், நான் தான் என்றான்.
15. அப்பொழுது அவனை நோக்கி: என்னோடே வீட்டுக்கு வந்து அப்பம் புசியும் என்றான்.
16. அதற்கு அவன்: நான் உம்மோடே திரும்பவும் உம்மோடே உள்ளே போகவுமாட்டேன்; இந்த ஸ்தலத்திலே உம்மோடே நான் அப்பம் புசிக்கவும் தண்ணீர் குடிக்கவுமாட்டேன்.
17. ஏனென்றால் நீ அப்பம் புசியாமலும், அங்கே தண்ணீர் குடியாமலும், நீ போனவழியாய்த் திரும்பிவராமலும் இரு என்று கர்த்தருடைய வார்த்தை எனக்கு உண்டாயிருக்கிறது என்றான்.
18. அதற்கு அவன்: உம்மைப்போல நானும் தீர்க்கதரிசிதான்; அவன் அப்பம் புசித்துத் தண்ணீர் குடிக்க, நீ அவனைத் திருப்பி, உன் வீட்டுக்கு அழைத்துக் கொண்டுவா என்று ஒரு தூதன் கர்த்தருடைய வார்த்தையாக என்னோடே சொன்னான் என்று அவனிடத்தில் பொய் சொன்னான்.
19. அப்பொழுது அவன் இவனோடே திரும்பிப் போய், இவன் வீட்டிலே அப்பம் புசித்துத் தண்ணீர் குடித்தான்.
20. அவர்கள் பந்தியில் உட்கார்ந்திருக்கிறபோது, அவனைத் திருப்பிக்கொண்டு வந்த தீர்க்கதரிசிக்குக் கர்த்தருடைய வார்த்தை உண்டானதினால்,
21. அவன் யூதாவிலிருந்து வந்த தேவனுடைய மனுஷனைப் பார்த்துச் சத்தமிட்டு, உன் தேவனாகிய கர்த்தர் உனக்குக் கற்பித்த கட்டளையை நீ கைக்கொள்ளாமல் கர்த்தருடைய வாக்கை மீறி,
22. அப்பம் புசிக்கவும் தண்ணீர் குடிக்கவும் வேண்டாம் என்று அவர் விலக்கின ஸ்தலத்திற்கு நீ திரும்பி, அப்பம் புசித்துத் தண்ணீர் குடித்தபடியினால், உன்னுடைய பிரேதம் உன் பிதாக்களின் கல்லறையிலே சேருவதில்லை என்று கர்த்தர் சொல்லுகிறார் என்றான்.
23. அவன் போஜனபானம்பண்ணி முடிந்தபின்பு, அந்தத் தீர்க்கதரிசியைத் திருப்பிக்கொண்டுவந்தவன் அவனுக்குக் கழுதையின்மேல் சேணம்வைத்துக் கொடுத்தான்.
24. அவன் போனபிற்பாடு வழியிலே ஒரு சிங்கம் அவனுக்கு எதிர்ப்பட்டு அவனைக் கொன்றுபோட்டது; அவன் பிரேதம் வழியிலே கிடந்தது; கழுதை அதினண்டையிலே நின்றது; சிங்கமும் பிரேதத் தண்டையிலே நின்றது.
25. அந்த வழியே கடந்துவருகிற மனுஷர், வழியிலே கிடக்கிற பிரேதத்தையும், பிரேதத்தண்டையிலே நிற்கிற சிங்கத்தையும் கண்டு, கிழவனான தீர்க்கதரிசி குடியிருந்த பட்டணத்திலே வந்து சொன்னார்கள்.
26. அவனை வழியிலிருந்து திரும்பப் பண்ணின தீர்க்கதரிசி அதைக் கேட்டபோது, அவன் கர்த்தருடைய வாக்கை மீறின தேவனுடைய மனுஷன் தான், கர்த்தர் அவனுக்குச் சொன்ன வார்த்தையின்படியே, கர்த்தர் அவனை ஒரு சிங்கத்திற்கு ஒப்புக்கொடுத்தார்; அது அவனை முறித்துக் கொன்றுபோட்டது என்று சொல்லி,
27. தன் குமாரரை நோக்கி: எனக்குக் கழுதையின்மேல் சேணம்வைத்துக் கொடுங்கள் என்றான்; அவர்கள் சேணம் வைத்துக் கொடுத்தார்கள்.
28. அப்பொழுது அவன் போய், வழியிலே கிடக்கிற அவன் பிரேதத்தையும், பிரேதத்தண்டையிலே கழுதையும் சிங்கமும் நிற்கிறதையும் கண்டான்; அந்தச் சிங்கம் பிரேதத்தைத் தின்னவுமில்லை, கழுதையை முறித்துப்போடவுமில்லை.
29. அப்பொழுது கிழவனான அந்தத் தீர்க்கதரிசி தேவனுடைய மனுஷனின் பிரேதத்தை எடுத்து, அதைக் கழுதையின்மேல் வைத்து, அதற்காகத் துக்கங்கொண்டாடவும் அதை அடக்கம்பண்ணவும், அதைத் தன் பட்டணத்திற்குக் கொண்டுவந்து,
30. அவன் பிரேதத்தைத் தன்னுடைய கல்லறையிலே வைத்தான். அவனுக்காக: ஐயோ, என் சகோதரனே என்று புலம்பி, துக்கங்கொண்டாடினார்கள்.
31. அவனை அடக்கம்பண்ணினபின்பு, அவன் தன் குமாரரை நோக்கி: நான் மரிக்கும்போது, தேவனுடைய மனுஷன் அடக்கம்பண்ணப்பட்ட கல்லறையிலே என்னையும் நீங்கள் அடக்கம்பண்ணி, அவன் எலும்புகளண்டையிலே என் எலும்புகளையும் வையுங்கள்.
32. அவன் பெத்தேலில் இருக்கிற பலிபீடத்திற்கும், சமாரியாவின் பட்டணங்களில் இருக்கிற மேடைகளாகிய சகல கோவில்களுக்கும் விரோதமாகக் கூறின கர்த்தருடைய வார்த்தை நிச்சயமாய் நிறைவேறும் என்றான்.
33. இந்த நடபடிக்குப்பின்பு, யெரொபெயாம் தன் பொல்லாத வழியைவிட்டுத் திரும்பாமல், மறுபடியும் ஜனத்தில் ஈனமானவர்களை மேடைகளின் ஆசாரியராக்கினான்; எவன் மேல் அவனுக்கு மனதிருந்ததோ அவனைப் பிரதிஷ்டைப்பண்ணினான்; அப்படிப்பட்டவர்கள் மேடைகளின் ஆசாரியரானார்கள்.
34. யெரொபெயாமின் வீட்டாரை பூமியின்மேல் வைக்காமல் அதம்பண்ணி அழிக்கும்படியாக இந்தக் காரியம் அவர்களுக்குப் பாவமாயிற்று.]]></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ரொபெயாம் தூபங்காட்ட பலிபீடத்தண்டையிலே நிற்கையில், இதோ, தேவனுடைய மனுஷன் ஒருவன் கர்த்தருடைய வார்த்தையின்படியே, யூதாவிலிருந்து பெத்தேலுக்கு வந்து,
2. அந்த பலிபீடத்தை நோக்கி: பலிபீடமே பலிபீடமே, இதோ, தாவீதின் வம்சத்தில் யோசியா என்னும் பேருள்ள ஒரு குமாரன் பிறப்பான்; அவன் உன்மேல் தூபங்காட்டுகிற மேடைகளின் ஆசாரியர்களை உன்மேல் பலியிடுவான்; மனுஷரின் எலும்புகளும் உன்மேல் சுட்டெரிக்கப்படும் என்பதைக் கர்த்தர் உரைக்கிறார் என்று கர்த்தருடைய வார்த்தையைக் கூறி;
3. அன்றைய தினம் அவன் ஒரு அடையாளத்தையும் சொல்லி, இதோ, இந்தப் பலிபீடம் வெடித்து, அதின்மேலுள்ள சாம்பல் கொட்டுண்டுபோம்; கர்த்தர் உரைத்ததற்கு இதுவே அடையாளம் என்றான்.
4. பெத்தேலில் இருக்கிற அந்தப் பலிபீடத்திற்கு எதிராக தேவனுடைய மனுஷன் கூறின வார்த்தையை ராஜாவாகிய யெரொபெயாம் கேட்டபோது, அவனைப் பிடியுங்கள் என்று தன் கையைப் பலிபீடத்திலிருந்து நீட்டினான்; அவனுக்கு விரோதமாய் நீட்டின கை தன்னிடமாக முடக்கக் கூடாதபடிக்கு மரத்துப்போயிற்று.
5. தேவனுடைய மனுஷன் கர்த்தருடைய வார்த்தையால் குறித்திருந்த அடையாளத்தின்படியே பலிபீடம் வெடித்து, சாம்பல் பலிபீடத்திலிருந்து கொட்டுண்டுபோயிற்று.
6. அப்பொழுது ராஜா, தேவனுடைய மனுஷனுக்குப் பிரதியுத்தரமாக: நீ உன் தேவனாகிய கர்த்தருடைய சமுகத்தை நோக்கி வேண்டிக்கொண்டு, என் கை முன் போலிருக்கும்படிக்கு எனக்காக விண்ணப்பம்பண்ணவேண்டும் என்றான்; அப்பொழுது தேவனுடைய மனுஷன் கர்த்தருடைய சமுகத்தை நோக்கி வருந்தி விண்ணப்பம் செய்தான், ராஜாவின் கை முன்னிருந்தபடி சீர்ப்பட்டது.
7. அப்பொழுது ராஜா தேவனுடைய மனுஷனை நோக்கி: நீ என்னோடேகூட வீட்டுக்கு வந்து இளைப்பாறு; உனக்கு வெகுமானம் தருவேன் என்றான்.
8. தேவனுடைய மனுஷன் ராஜாவை நோக்கி: நீர் எனக்கு உம்முடைய வீட்டில் பாதி கொடுத்தாலும், நான் உம்மோடே வருவதில்லை, இந்த ஸ்தலத்தில் அப்பம் புசிப்பதுமில்லை, தண்ணீர் குடிப்பதுமில்லை.
9. ஏனென்றால் நீ அப்பம் புசியாமலும், தண்ணீர் குடியாமலும், போனவழியாய்த் திரும்பாமலும் இருவென்று கர்த்தர் தம்முடைய வார்த்தையால் எனக்குக் கட்டளையிட்டிருக்கிறார் என்று சொல்லி,
10. அவன் பெத்தேலுக்கு வந்தவழியாய்த் திரும்பாமல், வேறுவழியாய்ப் போய்விட்டான்.
11. கிழவனான ஒரு தீர்க்கதரிசி பெத்தேலிலே குடியிருந்தான்; அவன் குமாரர் வந்து தேவனுடைய மனுஷன் அன்றைய தினம் பெத்தேலிலே செய்த எல்லாச் செய்கைகளையும், அவன் ராஜாவோடே சொன்ன வார்த்தைகளையும் தங்கள் தகப்பனுக்கு அறிவித்தார்கள்.
12. அப்பொழுது அவர்கள் தகப்பன்: அவன் எந்த வழி போனான் என்று அவர்களைக் கேட்டான். யூதாவிலிருந்து வந்த தேவனுடைய மனுஷன் போனவழி இன்னதென்று அவன் குமாரர் பார்த்திருந்தபடியால்,
13. அவன் தன் குமாரருடனே: கழுதையின்மேல் சேணம்வைத்துக் கொடுங்கள் என்றான்; அவர்கள் கழுதையின்மேல் சேணம்வைத்துக் கொடுத்தபின், அவன் அதின்மேல் ஏறி,
14. தேவனுடைய மனுஷனைத் தொடர்ந்துபோய், ஒரு கர்வாலி மரத்தின்கீழ் உட்கார்ந்திருக்கிற அவனைக் கண்டு: யூதாவிலிருந்துவந்த தேவனுடைய மனுஷன் நீர்தானா என்று அவனைக் கேட்டதற்கு; அவன், நான் தான் என்றான்.
15. அப்பொழுது அவனை நோக்கி: என்னோடே வீட்டுக்கு வந்து அப்பம் புசியும் என்றான்.
16. அதற்கு அவன்: நான் உம்மோடே திரும்பவும் உம்மோடே உள்ளே போகவுமாட்டேன்; இந்த ஸ்தலத்திலே உம்மோடே நான் அப்பம் புசிக்கவும் தண்ணீர் குடிக்கவுமாட்டேன்.
17. ஏனென்றால் நீ அப்பம் புசியாமலும், அங்கே தண்ணீர் குடியாமலும், நீ போனவழியாய்த் திரும்பிவராமலும் இரு என்று கர்த்தருடைய வார்த்தை எனக்கு உண்டாயிருக்கிறது என்றான்.
18. அதற்கு அவன்: உம்மைப்போல நானும் தீர்க்கதரிசிதான்; அவன் அப்பம் புசித்துத் தண்ணீர் குடிக்க, நீ அவனைத் திருப்பி, உன் வீட்டுக்கு அழைத்துக் கொண்டுவா என்று ஒரு தூதன் கர்த்தருடைய வார்த்தையாக என்னோடே சொன்னான் என்று அவனிடத்தில் பொய் சொன்னான்.
19. அப்பொழுது அவன் இவனோடே திரும்பிப் போய், இவன் வீட்டிலே அப்பம் புசித்துத் தண்ணீர் குடித்தான்.
20. அவர்கள் பந்தியில் உட்கார்ந்திருக்கிறபோது, அவனைத் திருப்பிக்கொண்டு வந்த தீர்க்கதரிசிக்குக் கர்த்தருடைய வார்த்தை உண்டானதினால்,
21. அவன் யூதாவிலிருந்து வந்த தேவனுடைய மனுஷனைப் பார்த்துச் சத்தமிட்டு, உன் தேவனாகிய கர்த்தர் உனக்குக் கற்பித்த கட்டளையை நீ கைக்கொள்ளாமல் கர்த்தருடைய வாக்கை மீறி,
22. அப்பம் புசிக்கவும் தண்ணீர் குடிக்கவும் வேண்டாம் என்று அவர் விலக்கின ஸ்தலத்திற்கு நீ திரும்பி, அப்பம் புசித்துத் தண்ணீர் குடித்தபடியினால், உன்னுடைய பிரேதம் உன் பிதாக்களின் கல்லறையிலே சேருவதில்லை என்று கர்த்தர் சொல்லுகிறார் என்றான்.
23. அவன் போஜனபானம்பண்ணி முடிந்தபின்பு, அந்தத் தீர்க்கதரிசியைத் திருப்பிக்கொண்டுவந்தவன் அவனுக்குக் கழுதையின்மேல் சேணம்வைத்துக் கொடுத்தான்.
24. அவன் போனபிற்பாடு வழியிலே ஒரு சிங்கம் அவனுக்கு எதிர்ப்பட்டு அவனைக் கொன்றுபோட்டது; அவன் பிரேதம் வழியிலே கிடந்தது; கழுதை அதினண்டையிலே நின்றது; சிங்கமும் பிரேதத் தண்டையிலே நின்றது.
25. அந்த வழியே கடந்துவருகிற மனுஷர், வழியிலே கிடக்கிற பிரேதத்தையும், பிரேதத்தண்டையிலே நிற்கிற சிங்கத்தையும் கண்டு, கிழவனான தீர்க்கதரிசி குடியிருந்த பட்டணத்திலே வந்து சொன்னார்கள்.
26. அவனை வழியிலிருந்து திரும்பப் பண்ணின தீர்க்கதரிசி அதைக் கேட்டபோது, அவன் கர்த்தருடைய வாக்கை மீறின தேவனுடைய மனுஷன் தான், கர்த்தர் அவனுக்குச் சொன்ன வார்த்தையின்படியே, கர்த்தர் அவனை ஒரு சிங்கத்திற்கு ஒப்புக்கொடுத்தார்; அது அவனை முறித்துக் கொன்றுபோட்டது என்று சொல்லி,
27. தன் குமாரரை நோக்கி: எனக்குக் கழுதையின்மேல் சேணம்வைத்துக் கொடுங்கள் என்றான்; அவர்கள் சேணம் வைத்துக் கொடுத்தார்கள்.
28. அப்பொழுது அவன் போய், வழியிலே கிடக்கிற அவன் பிரேதத்தையும், பிரேதத்தண்டையிலே கழுதையும் சிங்கமும் நிற்கிறதையும் கண்டான்; அந்தச் சிங்கம் பிரேதத்தைத் தின்னவுமில்லை, கழுதையை முறித்துப்போடவுமில்லை.
29. அப்பொழுது கிழவனான அந்தத் தீர்க்கதரிசி தேவனுடைய மனுஷனின் பிரேதத்தை எடுத்து, அதைக் கழுதையின்மேல் வைத்து, அதற்காகத் துக்கங்கொண்டாடவும் அதை அடக்கம்பண்ணவும், அதைத் தன் பட்டணத்திற்குக் கொண்டுவந்து,
30. அவன் பிரேதத்தைத் தன்னுடைய கல்லறையிலே வைத்தான். அவனுக்காக: ஐயோ, என் சகோதரனே என்று புலம்பி, துக்கங்கொண்டாடினார்கள்.
31. அவனை அடக்கம்பண்ணினபின்பு, அவன் தன் குமாரரை நோக்கி: நான் மரிக்கும்போது, தேவனுடைய மனுஷன் அடக்கம்பண்ணப்பட்ட கல்லறையிலே என்னையும் நீங்கள் அடக்கம்பண்ணி, அவன் எலும்புகளண்டையிலே என் எலும்புகளையும் வையுங்கள்.
32. அவன் பெத்தேலில் இருக்கிற பலிபீடத்திற்கும், சமாரியாவின் பட்டணங்களில் இருக்கிற மேடைகளாகிய சகல கோவில்களுக்கும் விரோதமாகக் கூறின கர்த்தருடைய வார்த்தை நிச்சயமாய் நிறைவேறும் என்றான்.
33. இந்த நடபடிக்குப்பின்பு, யெரொபெயாம் தன் பொல்லாத வழியைவிட்டுத் திரும்பாமல், மறுபடியும் ஜனத்தில் ஈனமானவர்களை மேடைகளின் ஆசாரியராக்கினான்; எவன் மேல் அவனுக்கு மனதிருந்ததோ அவனைப் பிரதிஷ்டைப்பண்ணினான்; அப்படிப்பட்டவர்கள் மேடைகளின் ஆசாரியரானார்கள்.
34. யெரொபெயாமின் வீட்டாரை பூமியின்மேல் வைக்காமல் அதம்பண்ணி அழிக்கும்படியாக இந்தக் காரியம் அவர்களுக்குப் பாவமாயிற்று.]]></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ரொபெயாம் தூபங்காட்ட பலிபீடத்தண்டையிலே நிற்கையில், இதோ, தேவனுடைய மனுஷன் ஒருவன் கர்த்தருடைய வார்த்தையின்படியே, யூதாவிலிருந்து பெத்தேலுக்கு வந்து,
2. அந்த பலிபீடத்தை நோக்கி: பலிபீடமே பலிபீடமே, இதோ, தாவீதின் வம்சத்தில் யோசியா என்னும் பேருள்ள ஒரு குமாரன் பிறப்பான்; அவன் உன்மேல் தூபங்காட்டுகிற மேடைகளின் ஆசாரியர்களை உன்மேல் பலியிடுவான்; மனுஷரின் எலும்புகளும் உன்மேல் சுட்டெரிக்கப்படும் என்பதைக் கர்த்தர் உரைக்கிறார் என்று கர்த்தருடைய வார்த்தையைக் கூறி;
3. அன்றைய தினம் அவன் ஒரு அடையாளத்தையும் சொல்லி, இதோ, இந்தப் பலிபீடம் வெடித்து, அதின்மேலுள்ள சாம்பல் கொட்டுண்டுபோம்; கர்த்தர் உரைத்ததற்கு இதுவே அடையாளம் என்றான்.
4. பெத்தேலில் இருக்கிற அந்தப் பலிபீடத்திற்கு எதிராக தேவனுடைய மனுஷன் கூறின வார்த்தையை ராஜாவாகிய யெரொபெயாம் கேட்டபோது, அவனைப் பிடியுங்கள் என்று தன் கையைப் பலிபீடத்திலிருந்து நீட்டினான்; அவனுக்கு விரோதமாய் நீட்டின கை தன்னிடமாக முடக்கக் கூடாதபடிக்கு மரத்துப்போயிற்று.
5. தேவனுடைய மனுஷன் கர்த்தருடைய வார்த்தையால் குறித்திருந்த அடையாளத்தின்படியே பலிபீடம் வெடித்து, சாம்பல் பலிபீடத்திலிருந்து கொட்டுண்டுபோயிற்று.
6. அப்பொழுது ராஜா, தேவனுடைய மனுஷனுக்குப் பிரதியுத்தரமாக: நீ உன் தேவனாகிய கர்த்தருடைய சமுகத்தை நோக்கி வேண்டிக்கொண்டு, என் கை முன் போலிருக்கும்படிக்கு எனக்காக விண்ணப்பம்பண்ணவேண்டும் என்றான்; அப்பொழுது தேவனுடைய மனுஷன் கர்த்தருடைய சமுகத்தை நோக்கி வருந்தி விண்ணப்பம் செய்தான், ராஜாவின் கை முன்னிருந்தபடி சீர்ப்பட்டது.
7. அப்பொழுது ராஜா தேவனுடைய மனுஷனை நோக்கி: நீ என்னோடேகூட வீட்டுக்கு வந்து இளைப்பாறு; உனக்கு வெகுமானம் தருவேன் என்றான்.
8. தேவனுடைய மனுஷன் ராஜாவை நோக்கி: நீர் எனக்கு உம்முடைய வீட்டில் பாதி கொடுத்தாலும், நான் உம்மோடே வருவதில்லை, இந்த ஸ்தலத்தில் அப்பம் புசிப்பதுமில்லை, தண்ணீர் குடிப்பதுமில்லை.
9. ஏனென்றால் நீ அப்பம் புசியாமலும், தண்ணீர் குடியாமலும், போனவழியாய்த் திரும்பாமலும் இருவென்று கர்த்தர் தம்முடைய வார்த்தையால் எனக்குக் கட்டளையிட்டிருக்கிறார் என்று சொல்லி,
10. அவன் பெத்தேலுக்கு வந்தவழியாய்த் திரும்பாமல், வேறுவழியாய்ப் போய்விட்டான்.
11. கிழவனான ஒரு தீர்க்கதரிசி பெத்தேலிலே குடியிருந்தான்; அவன் குமாரர் வந்து தேவனுடைய மனுஷன் அன்றைய தினம் பெத்தேலிலே செய்த எல்லாச் செய்கைகளையும், அவன் ராஜாவோடே சொன்ன வார்த்தைகளையும் தங்கள் தகப்பனுக்கு அறிவித்தார்கள்.
12. அப்பொழுது அவர்கள் தகப்பன்: அவன் எந்த வழி போனான் என்று அவர்களைக் கேட்டான். யூதாவிலிருந்து வந்த தேவனுடைய மனுஷன் போனவழி இன்னதென்று அவன் குமாரர் பார்த்திருந்தபடியால்,
13. அவன் தன் குமாரருடனே: கழுதையின்மேல் சேணம்வைத்துக் கொடுங்கள் என்றான்; அவர்கள் கழுதையின்மேல் சேணம்வைத்துக் கொடுத்தபின், அவன் அதின்மேல் ஏறி,
14. தேவனுடைய மனுஷனைத் தொடர்ந்துபோய், ஒரு கர்வாலி மரத்தின்கீழ் உட்கார்ந்திருக்கிற அவனைக் கண்டு: யூதாவிலிருந்துவந்த தேவனுடைய மனுஷன் நீர்தானா என்று அவனைக் கேட்டதற்கு; அவன், நான் தான் என்றான்.
15. அப்பொழுது அவனை நோக்கி: என்னோடே வீட்டுக்கு வந்து அப்பம் புசியும் என்றான்.
16. அதற்கு அவன்: நான் உம்மோடே திரும்பவும் உம்மோடே உள்ளே போகவுமாட்டேன்; இந்த ஸ்தலத்திலே உம்மோடே நான் அப்பம் புசிக்கவும் தண்ணீர் குடிக்கவுமாட்டேன்.
17. ஏனென்றால் நீ அப்பம் புசியாமலும், அங்கே தண்ணீர் குடியாமலும், நீ போனவழியாய்த் திரும்பிவராமலும் இரு என்று கர்த்தருடைய வார்த்தை எனக்கு உண்டாயிருக்கிறது என்றான்.
18. அதற்கு அவன்: உம்மைப்போல நானும் தீர்க்கதரிசிதான்; அவன் அப்பம் புசித்துத் தண்ணீர் குடிக்க, நீ அவனைத் திருப்பி, உன் வீட்டுக்கு அழைத்துக் கொண்டுவா என்று ஒரு தூதன் கர்த்தருடைய வார்த்தையாக என்னோடே சொன்னான் என்று அவனிடத்தில் பொய் சொன்னான்.
19. அப்பொழுது அவன் இவனோடே திரும்பிப் போய், இவன் வீட்டிலே அப்பம் புசித்துத் தண்ணீர் குடித்தான்.
20. அவர்கள் பந்தியில் உட்கார்ந்திருக்கிறபோது, அவனைத் திருப்பிக்கொண்டு வந்த தீர்க்கதரிசிக்குக் கர்த்தருடைய வார்த்தை உண்டானதினால்,
21. அவன் யூதாவிலிருந்து வந்த தேவனுடைய மனுஷனைப் பார்த்துச் சத்தமிட்டு, உன் தேவனாகிய கர்த்தர் உனக்குக் கற்பித்த கட்டளையை நீ கைக்கொள்ளாமல் கர்த்தருடைய வாக்கை மீறி,
22. அப்பம் புசிக்கவும் தண்ணீர் குடிக்கவும் வேண்டாம் என்று அவர் விலக்கின ஸ்தலத்திற்கு நீ திரும்பி, அப்பம் புசித்துத் தண்ணீர் குடித்தபடியினால், உன்னுடைய பிரேதம் உன் பிதாக்களின் கல்லறையிலே சேருவதில்லை என்று கர்த்தர் சொல்லுகிறார் என்றான்.
23. அவன் போஜனபானம்பண்ணி முடிந்தபின்பு, அந்தத் தீர்க்கதரிசியைத் திருப்பிக்கொண்டுவந்தவன் அவனுக்குக் கழுதையின்மேல் சேணம்வைத்துக் கொடுத்தான்.
24. அவன் போனபிற்பாடு வழியிலே ஒரு சிங்கம் அவனுக்கு எதிர்ப்பட்டு அவனைக் கொன்றுபோட்டது; அவன் பிரேதம் வழியிலே கிடந்தது; கழுதை அதினண்டையிலே நின்றது; சிங்கமும் பிரேதத் தண்டையிலே நின்றது.
25. அந்த வழியே கடந்துவருகிற மனுஷர், வழியிலே கிடக்கிற பிரேதத்தையும், பிரேதத்தண்டையிலே நிற்கிற சிங்கத்தையும் கண்டு, கிழவனான தீர்க்கதரிசி குடியிருந்த பட்டணத்திலே வந்து சொன்னார்கள்.
26. அவனை வழியிலிருந்து திரும்பப் பண்ணின தீர்க்கதரிசி அதைக் கேட்டபோது, அவன் கர்த்தருடைய வாக்கை மீறின தேவனுடைய மனுஷன் தான், கர்த்தர் அவனுக்குச் சொன்ன வார்த்தையின்படியே, கர்த்தர் அவனை ஒரு சிங்கத்திற்கு ஒப்புக்கொடுத்தார்; அது அவனை முறித்துக் கொன்றுபோட்டது என்று சொல்லி,
27. தன் குமாரரை நோக்கி: எனக்குக் கழுதையின்மேல் சேணம்வைத்துக் கொடுங்கள் என்றான்; அவர்கள் சேணம் வைத்துக் கொடுத்தார்கள்.
28. அப்பொழுது அவன் போய், வழியிலே கிடக்கிற அவன் பிரேதத்தையும், பிரேதத்தண்டையிலே கழுதையும் சிங்கமும் நிற்கிறதையும் கண்டான்; அந்தச் சிங்கம் பிரேதத்தைத் தின்னவுமில்லை, கழுதையை முறித்துப்போடவுமில்லை.
29. அப்பொழுது கிழவனான அந்தத் தீர்க்கதரிசி தேவனுடைய மனுஷனின் பிரேதத்தை எடுத்து, அதைக் கழுதையின்மேல் வைத்து, அதற்காகத் துக்கங்கொண்டாடவும் அதை அடக்கம்பண்ணவும், அதைத் தன் பட்டணத்திற்குக் கொண்டுவந்து,
30. அவன் பிரேதத்தைத் தன்னுடைய கல்லறையிலே வைத்தான். அவனுக்காக: ஐயோ, என் சகோதரனே என்று புலம்பி, துக்கங்கொண்டாடினார்கள்.
31. அவனை அடக்கம்பண்ணினபின்பு, அவன் தன் குமாரரை நோக்கி: நான் மரிக்கும்போது, தேவனுடைய மனுஷன் அடக்கம்பண்ணப்பட்ட கல்லறையிலே என்னையும் நீங்கள் அடக்கம்பண்ணி, அவன் எலும்புகளண்டையிலே என் எலும்புகளையும் வையுங்கள்.
32. அவன் பெத்தேலில் இருக்கிற பலிபீடத்திற்கும், சமாரியாவின் பட்டணங்களில் இருக்கிற மேடைகளாகிய சகல கோவில்களுக்கும் விரோதமாகக் கூறின கர்த்தருடைய வார்த்தை நிச்சயமாய் நிறைவேறும் என்றான்.
33. இந்த நடபடிக்குப்பின்பு, யெரொபெயாம் தன் பொல்லாத வழியைவிட்டுத் திரும்பாமல், மறுபடியும் ஜனத்தில் ஈனமானவர்களை மேடைகளின் ஆசாரியராக்கினான்; எவன் மேல் அவனுக்கு மனதிருந்ததோ அவனைப் பிரதிஷ்டைப்பண்ணினான்; அப்படிப்பட்டவர்கள் மேடைகளின் ஆசாரியரானார்கள்.
34. யெரொபெயாமின் வீட்டாரை பூமியின்மேல் வைக்காமல் அதம்பண்ணி அழிக்கும்படியாக இந்தக் காரியம் அவர்களுக்குப் பாவமாயிற்று.]]></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ரொபெயாம் தூபங்காட்ட பலிபீடத்தண்டையிலே நிற்கையில், இதோ, தேவனுடைய மனுஷன் ஒருவன் கர்த்தருடைய வார்த்தையின்படியே, யூதாவிலிருந்து பெத்தேலுக்கு வந்து,
2. அந்த பலிபீடத்தை நோக்கி: பலிபீடமே பலிபீடமே, இதோ, தாவீதின் வம்சத்தில் யோசியா என்னும் பேருள்ள ஒரு குமாரன் பிறப்பான்; அவன் உன்மேல் தூபங்காட்டுகிற மேடைகளின் ஆசாரியர்களை உன்மேல் பலியிடுவான்; மனுஷரின் எலும்புகளும் உன்மேல் சுட்டெரிக்கப்படும் என்பதைக் கர்த்தர் உரைக்கிறார் என்று கர்த்தருடைய வார்த்தையைக் கூறி;
3. அன்றைய தினம் அவன் ஒரு அடையாளத்தையும் சொல்லி, இதோ, இந்தப் பலிபீடம் வெடித்து, அதின்மேலுள்ள சாம்பல் கொட்டுண்டுபோம்; கர்த்தர் உரைத்ததற்கு இதுவே அடையாளம் என்றான்.
4. பெத்தேலில் இருக்கிற அந்தப் பலிபீடத்திற்கு எதிராக தேவனுடைய மனுஷன் கூறின வார்த்தையை ராஜாவாகிய யெரொபெயாம் கேட்டபோது, அவனைப் பிடியுங்கள் என்று தன் கையைப் பலிபீடத்திலிருந்து நீட்டினான்; அவனுக்கு விரோதமாய் நீட்டின கை தன்னிடமாக முடக்கக் கூடாதபடிக்கு மரத்துப்போயிற்று.
5. தேவனுடைய மனுஷன் கர்த்தருடைய வார்த்தையால் குறித்திருந்த அடையாளத்தின்படியே பலிபீடம் வெடித்து, சாம்பல் பலிபீடத்திலிருந்து கொட்டுண்டுபோயிற்று.
6. அப்பொழுது ராஜா, தேவனுடைய மனுஷனுக்குப் பிரதியுத்தரமாக: நீ உன் தேவனாகிய கர்த்தருடைய சமுகத்தை நோக்கி வேண்டிக்கொண்டு, என் கை முன் போலிருக்கும்படிக்கு எனக்காக விண்ணப்பம்பண்ணவேண்டும் என்றான்; அப்பொழுது தேவனுடைய மனுஷன் கர்த்தருடைய சமுகத்தை நோக்கி வருந்தி விண்ணப்பம் செய்தான், ராஜாவின் கை முன்னிருந்தபடி சீர்ப்பட்டது.
7. அப்பொழுது ராஜா தேவனுடைய மனுஷனை நோக்கி: நீ என்னோடேகூட வீட்டுக்கு வந்து இளைப்பாறு; உனக்கு வெகுமானம் தருவேன் என்றான்.
8. தேவனுடைய மனுஷன் ராஜாவை நோக்கி: நீர் எனக்கு உம்முடைய வீட்டில் பாதி கொடுத்தாலும், நான் உம்மோடே வருவதில்லை, இந்த ஸ்தலத்தில் அப்பம் புசிப்பதுமில்லை, தண்ணீர் குடிப்பதுமில்லை.
9. ஏனென்றால் நீ அப்பம் புசியாமலும், தண்ணீர் குடியாமலும், போனவழியாய்த் திரும்பாமலும் இருவென்று கர்த்தர் தம்முடைய வார்த்தையால் எனக்குக் கட்டளையிட்டிருக்கிறார் என்று சொல்லி,
10. அவன் பெத்தேலுக்கு வந்தவழியாய்த் திரும்பாமல், வேறுவழியாய்ப் போய்விட்டான்.
11. கிழவனான ஒரு தீர்க்கதரிசி பெத்தேலிலே குடியிருந்தான்; அவன் குமாரர் வந்து தேவனுடைய மனுஷன் அன்றைய தினம் பெத்தேலிலே செய்த எல்லாச் செய்கைகளையும், அவன் ராஜாவோடே சொன்ன வார்த்தைகளையும் தங்கள் தகப்பனுக்கு அறிவித்தார்கள்.
12. அப்பொழுது அவர்கள் தகப்பன்: அவன் எந்த வழி போனான் என்று அவர்களைக் கேட்டான். யூதாவிலிருந்து வந்த தேவனுடைய மனுஷன் போனவழி இன்னதென்று அவன் குமாரர் பார்த்திருந்தபடியால்,
13. அவன் தன் குமாரருடனே: கழுதையின்மேல் சேணம்வைத்துக் கொடுங்கள் என்றான்; அவர்கள் கழுதையின்மேல் சேணம்வைத்துக் கொடுத்தபின், அவன் அதின்மேல் ஏறி,
14. தேவனுடைய மனுஷனைத் தொடர்ந்துபோய், ஒரு கர்வாலி மரத்தின்கீழ் உட்கார்ந்திருக்கிற அவனைக் கண்டு: யூதாவிலிருந்துவந்த தேவனுடைய மனுஷன் நீர்தானா என்று அவனைக் கேட்டதற்கு; அவன், நான் தான் என்றான்.
15. அப்பொழுது அவனை நோக்கி: என்னோடே வீட்டுக்கு வந்து அப்பம் புசியும் என்றான்.
16. அதற்கு அவன்: நான் உம்மோடே திரும்பவும் உம்மோடே உள்ளே போகவுமாட்டேன்; இந்த ஸ்தலத்திலே உம்மோடே நான் அப்பம் புசிக்கவும் தண்ணீர் குடிக்கவுமாட்டேன்.
17. ஏனென்றால் நீ அப்பம் புசியாமலும், அங்கே தண்ணீர் குடியாமலும், நீ போனவழியாய்த் திரும்பிவராமலும் இரு என்று கர்த்தருடைய வார்த்தை எனக்கு உண்டாயிருக்கிறது என்றான்.
18. அதற்கு அவன்: உம்மைப்போல நானும் தீர்க்கதரிசிதான்; அவன் அப்பம் புசித்துத் தண்ணீர் குடிக்க, நீ அவனைத் திருப்பி, உன் வீட்டுக்கு அழைத்துக் கொண்டுவா என்று ஒரு தூதன் கர்த்தருடைய வார்த்தையாக என்னோடே சொன்னான் என்று அவனிடத்தில் பொய் சொன்னான்.
19. அப்பொழுது அவன் இவனோடே திரும்பிப் போய், இவன் வீட்டிலே அப்பம் புசித்துத் தண்ணீர் குடித்தான்.
20. அவர்கள் பந்தியில் உட்கார்ந்திருக்கிறபோது, அவனைத் திருப்பிக்கொண்டு வந்த தீர்க்கதரிசிக்குக் கர்த்தருடைய வார்த்தை உண்டானதினால்,
21. அவன் யூதாவிலிருந்து வந்த தேவனுடைய மனுஷனைப் பார்த்துச் சத்தமிட்டு, உன் தேவனாகிய கர்த்தர் உனக்குக் கற்பித்த கட்டளையை நீ கைக்கொள்ளாமல் கர்த்தருடைய வாக்கை மீறி,
22. அப்பம் புசிக்கவும் தண்ணீர் குடிக்கவும் வேண்டாம் என்று அவர் விலக்கின ஸ்தலத்திற்கு நீ திரும்பி, அப்பம் புசித்துத் தண்ணீர் குடித்தபடியினால், உன்னுடைய பிரேதம் உன் பிதாக்களின் கல்லறையிலே சேருவதில்லை என்று கர்த்தர் சொல்லுகிறார் என்றான்.
23. அவன் போஜனபானம்பண்ணி முடிந்தபின்பு, அந்தத் தீர்க்கதரிசியைத் திருப்பிக்கொண்டுவந்தவன் அவனுக்குக் கழுதையின்மேல் சேணம்வைத்துக் கொடுத்தான்.
24. அவன் போனபிற்பாடு வழியிலே ஒரு சிங்கம் அவனுக்கு எதிர்ப்பட்டு அவனைக் கொன்றுபோட்டது; அவன் பிரேதம் வழியிலே கிடந்தது; கழுதை அதினண்டையிலே நின்றது; சிங்கமும் பிரேதத் தண்டையிலே நின்றது.
25. அந்த வழியே கடந்துவருகிற மனுஷர், வழியிலே கிடக்கிற பிரேதத்தையும், பிரேதத்தண்டையிலே நிற்கிற சிங்கத்தையும் கண்டு, கிழவனான தீர்க்கதரிசி குடியிருந்த பட்டணத்திலே வந்து சொன்னார்கள்.
26. அவனை வழியிலிருந்து திரும்பப் பண்ணின தீர்க்கதரிசி அதைக் கேட்டபோது, அவன் கர்த்தருடைய வாக்கை மீறின தேவனுடைய மனுஷன் தான், கர்த்தர் அவனுக்குச் சொன்ன வார்த்தையின்படியே, கர்த்தர் அவனை ஒரு சிங்கத்திற்கு ஒப்புக்கொடுத்தார்; அது அவனை முறித்துக் கொன்றுபோட்டது என்று சொல்லி,
27. தன் குமாரரை நோக்கி: எனக்குக் கழுதையின்மேல் சேணம்வைத்துக் கொடுங்கள் என்றான்; அவர்கள் சேணம் வைத்துக் கொடுத்தார்கள்.
28. அப்பொழுது அவன் போய், வழியிலே கிடக்கிற அவன் பிரேதத்தையும், பிரேதத்தண்டையிலே கழுதையும் சிங்கமும் நிற்கிறதையும் கண்டான்; அந்தச் சிங்கம் பிரேதத்தைத் தின்னவுமில்லை, கழுதையை முறித்துப்போடவுமில்லை.
29. அப்பொழுது கிழவனான அந்தத் தீர்க்கதரிசி தேவனுடைய மனுஷனின் பிரேதத்தை எடுத்து, அதைக் கழுதையின்மேல் வைத்து, அதற்காகத் துக்கங்கொண்டாடவும் அதை அடக்கம்பண்ணவும், அதைத் தன் பட்டணத்திற்குக் கொண்டுவந்து,
30. அவன் பிரேதத்தைத் தன்னுடைய கல்லறையிலே வைத்தான். அவனுக்காக: ஐயோ, என் சகோதரனே என்று புலம்பி, துக்கங்கொண்டாடினார்கள்.
31. அவனை அடக்கம்பண்ணினபின்பு, அவன் தன் குமாரரை நோக்கி: நான் மரிக்கும்போது, தேவனுடைய மனுஷன் அடக்கம்பண்ணப்பட்ட கல்லறையிலே என்னையும் நீங்கள் அடக்கம்பண்ணி, அவன் எலும்புகளண்டையிலே என் எலும்புகளையும் வையுங்கள்.
32. அவன் பெத்தேலில் இருக்கிற பலிபீடத்திற்கும், சமாரியாவின் பட்டணங்களில் இருக்கிற மேடைகளாகிய சகல கோவில்களுக்கும் விரோதமாகக் கூறின கர்த்தருடைய வார்த்தை நிச்சயமாய் நிறைவேறும் என்றான்.
33. இந்த நடபடிக்குப்பின்பு, யெரொபெயாம் தன் பொல்லாத வழியைவிட்டுத் திரும்பாமல், மறுபடியும் ஜனத்தில் ஈனமானவர்களை மேடைகளின் ஆசாரியராக்கினான்; எவன் மேல் அவனுக்கு மனதிருந்ததோ அவனைப் பிரதிஷ்டைப்பண்ணினான்; அப்படிப்பட்டவர்கள் மேடைகளின் ஆசாரியரானார்கள்.
34. யெரொபெயாமின் வீட்டாரை பூமியின்மேல் வைக்காமல் அதம்பண்ணி அழிக்கும்படியாக இந்தக் காரியம் அவர்களுக்குப் பாவமாயிற்று.]]></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ரொபெயாம் தூபங்காட்ட பலிபீடத்தண்டையிலே நிற்கையில், இதோ, தேவனுடைய மனுஷன் ஒருவன் கர்த்தருடைய வார்த்தையின்படியே, யூதாவிலிருந்து பெத்தேலுக்கு வந்து,
2. அந்த பலிபீடத்தை நோக்கி: பலிபீடமே பலிபீடமே, இதோ, தாவீதின் வம்சத்தில் யோசியா என்னும் பேருள்ள ஒரு குமாரன் பிறப்பான்; அவன் உன்மேல் தூபங்காட்டுகிற மேடைகளின் ஆசாரியர்களை உன்மேல் பலியிடுவான்; மனுஷரின் எலும்புகளும் உன்மேல் சுட்டெரிக்கப்படும் என்பதைக் கர்த்தர் உரைக்கிறார் என்று கர்த்தருடைய வார்த்தையைக் கூறி;
3. அன்றைய தினம் அவன் ஒரு அடையாளத்தையும் சொல்லி, இதோ, இந்தப் பலிபீடம் வெடித்து, அதின்மேலுள்ள சாம்பல் கொட்டுண்டுபோம்; கர்த்தர் உரைத்ததற்கு இதுவே அடையாளம் என்றான்.
4. பெத்தேலில் இருக்கிற அந்தப் பலிபீடத்திற்கு எதிராக தேவனுடைய மனுஷன் கூறின வார்த்தையை ராஜாவாகிய யெரொபெயாம் கேட்டபோது, அவனைப் பிடியுங்கள் என்று தன் கையைப் பலிபீடத்திலிருந்து நீட்டினான்; அவனுக்கு விரோதமாய் நீட்டின கை தன்னிடமாக முடக்கக் கூடாதபடிக்கு மரத்துப்போயிற்று.
5. தேவனுடைய மனுஷன் கர்த்தருடைய வார்த்தையால் குறித்திருந்த அடையாளத்தின்படியே பலிபீடம் வெடித்து, சாம்பல் பலிபீடத்திலிருந்து கொட்டுண்டுபோயிற்று.
6. அப்பொழுது ராஜா, தேவனுடைய மனுஷனுக்குப் பிரதியுத்தரமாக: நீ உன் தேவனாகிய கர்த்தருடைய சமுகத்தை நோக்கி வேண்டிக்கொண்டு, என் கை முன் போலிருக்கும்படிக்கு எனக்காக விண்ணப்பம்பண்ணவேண்டும் என்றான்; அப்பொழுது தேவனுடைய மனுஷன் கர்த்தருடைய சமுகத்தை நோக்கி வருந்தி விண்ணப்பம் செய்தான், ராஜாவின் கை முன்னிருந்தபடி சீர்ப்பட்டது.
7. அப்பொழுது ராஜா தேவனுடைய மனுஷனை நோக்கி: நீ என்னோடேகூட வீட்டுக்கு வந்து இளைப்பாறு; உனக்கு வெகுமானம் தருவேன் என்றான்.
8. தேவனுடைய மனுஷன் ராஜாவை நோக்கி: நீர் எனக்கு உம்முடைய வீட்டில் பாதி கொடுத்தாலும், நான் உம்மோடே வருவதில்லை, இந்த ஸ்தலத்தில் அப்பம் புசிப்பதுமில்லை, தண்ணீர் குடிப்பதுமில்லை.
9. ஏனென்றால் நீ அப்பம் புசியாமலும், தண்ணீர் குடியாமலும், போனவழியாய்த் திரும்பாமலும் இருவென்று கர்த்தர் தம்முடைய வார்த்தையால் எனக்குக் கட்டளையிட்டிருக்கிறார் என்று சொல்லி,
10. அவன் பெத்தேலுக்கு வந்தவழியாய்த் திரும்பாமல், வேறுவழியாய்ப் போய்விட்டான்.
11. கிழவனான ஒரு தீர்க்கதரிசி பெத்தேலிலே குடியிருந்தான்; அவன் குமாரர் வந்து தேவனுடைய மனுஷன் அன்றைய தினம் பெத்தேலிலே செய்த எல்லாச் செய்கைகளையும், அவன் ராஜாவோடே சொன்ன வார்த்தைகளையும் தங்கள் தகப்பனுக்கு அறிவித்தார்கள்.
12. அப்பொழுது அவர்கள் தகப்பன்: அவன் எந்த வழி போனான் என்று அவர்களைக் கேட்டான். யூதாவிலிருந்து வந்த தேவனுடைய மனுஷன் போனவழி இன்னதென்று அவன் குமாரர் பார்த்திருந்தபடியால்,
13. அவன் தன் குமாரருடனே: கழுதையின்மேல் சேணம்வைத்துக் கொடுங்கள் என்றான்; அவர்கள் கழுதையின்மேல் சேணம்வைத்துக் கொடுத்தபின், அவன் அதின்மேல் ஏறி,
14. தேவனுடைய மனுஷனைத் தொடர்ந்துபோய், ஒரு கர்வாலி மரத்தின்கீழ் உட்கார்ந்திருக்கிற அவனைக் கண்டு: யூதாவிலிருந்துவந்த தேவனுடைய மனுஷன் நீர்தானா என்று அவனைக் கேட்டதற்கு; அவன், நான் தான் என்றான்.
15. அப்பொழுது அவனை நோக்கி: என்னோடே வீட்டுக்கு வந்து அப்பம் புசியும் என்றான்.
16. அதற்கு அவன்: நான் உம்மோடே திரும்பவும் உம்மோடே உள்ளே போகவுமாட்டேன்; இந்த ஸ்தலத்திலே உம்மோடே நான் அப்பம் புசிக்கவும் தண்ணீர் குடிக்கவுமாட்டேன்.
17. ஏனென்றால் நீ அப்பம் புசியாமலும், அங்கே தண்ணீர் குடியாமலும், நீ போனவழியாய்த் திரும்பிவராமலும் இரு என்று கர்த்தருடைய வார்த்தை எனக்கு உண்டாயிருக்கிறது என்றான்.
18. அதற்கு அவன்: உம்மைப்போல நானும் தீர்க்கதரிசிதான்; அவன் அப்பம் புசித்துத் தண்ணீர் குடிக்க, நீ அவனைத் திருப்பி, உன் வீட்டுக்கு அழைத்துக் கொண்டுவா என்று ஒரு தூதன் கர்த்தருடைய வார்த்தையாக என்னோடே சொன்னான் என்று அவனிடத்தில் பொய் சொன்னான்.
19. அப்பொழுது அவன் இவனோடே திரும்பிப் போய், இவன் வீட்டிலே அப்பம் புசித்துத் தண்ணீர் குடித்தான்.
20. அவர்கள் பந்தியில் உட்கார்ந்திருக்கிறபோது, அவனைத் திருப்பிக்கொண்டு வந்த தீர்க்கதரிசிக்குக் கர்த்தருடைய வார்த்தை உண்டானதினால்,
21. அவன் யூதாவிலிருந்து வந்த தேவனுடைய மனுஷனைப் பார்த்துச் சத்தமிட்டு, உன் தேவனாகிய கர்த்தர் உனக்குக் கற்பித்த கட்டளையை நீ கைக்கொள்ளாமல் கர்த்தருடைய வாக்கை மீறி,
22. அப்பம் புசிக்கவும் தண்ணீர் குடிக்கவும் வேண்டாம் என்று அவர் விலக்கின ஸ்தலத்திற்கு நீ திரும்பி, அப்பம் புசித்துத் தண்ணீர் குடித்தபடியினால், உன்னுடைய பிரேதம் உன் பிதாக்களின் கல்லறையிலே சேருவதில்லை என்று கர்த்தர் சொல்லுகிறார் என்றான்.
23. அவன் போஜனபானம்பண்ணி முடிந்தபின்பு, அந்தத் தீர்க்கதரிசியைத் திருப்பிக்கொண்டுவந்தவன் அவனுக்குக் கழுதையின்மேல் சேணம்வைத்துக் கொடுத்தான்.
24. அவன் போனபிற்பாடு வழியிலே ஒரு சிங்கம் அவனுக்கு எதிர்ப்பட்டு அவனைக் கொன்றுபோட்டது; அவன் பிரேதம் வழியிலே கிடந்தது; கழுதை அதினண்டையிலே நின்றது; சிங்கமும் பிரேதத் தண்டையிலே நின்றது.
25. அந்த வழியே கடந்துவருகிற மனுஷர், வழியிலே கிடக்கிற பிரேதத்தையும், பிரேதத்தண்டையிலே நிற்கிற சிங்கத்தையும் கண்டு, கிழவனான தீர்க்கதரிசி குடியிருந்த பட்டணத்திலே வந்து சொன்னார்கள்.
26. அவனை வழியிலிருந்து திரும்பப் பண்ணின தீர்க்கதரிசி அதைக் கேட்டபோது, அவன் கர்த்தருடைய வாக்கை மீறின தேவனுடைய மனுஷன் தான், கர்த்தர் அவனுக்குச் சொன்ன வார்த்தையின்படியே, கர்த்தர் அவனை ஒரு சிங்கத்திற்கு ஒப்புக்கொடுத்தார்; அது அவனை முறித்துக் கொன்றுபோட்டது என்று சொல்லி,
27. தன் குமாரரை நோக்கி: எனக்குக் கழுதையின்மேல் சேணம்வைத்துக் கொடுங்கள் என்றான்; அவர்கள் சேணம் வைத்துக் கொடுத்தார்கள்.
28. அப்பொழுது அவன் போய், வழியிலே கிடக்கிற அவன் பிரேதத்தையும், பிரேதத்தண்டையிலே கழுதையும் சிங்கமும் நிற்கிறதையும் கண்டான்; அந்தச் சிங்கம் பிரேதத்தைத் தின்னவுமில்லை, கழுதையை முறித்துப்போடவுமில்லை.
29. அப்பொழுது கிழவனான அந்தத் தீர்க்கதரிசி தேவனுடைய மனுஷனின் பிரேதத்தை எடுத்து, அதைக் கழுதையின்மேல் வைத்து, அதற்காகத் துக்கங்கொண்டாடவும் அதை அடக்கம்பண்ணவும், அதைத் தன் பட்டணத்திற்குக் கொண்டுவந்து,
30. அவன் பிரேதத்தைத் தன்னுடைய கல்லறையிலே வைத்தான். அவனுக்காக: ஐயோ, என் சகோதரனே என்று புலம்பி, துக்கங்கொண்டாடினார்கள்.
31. அவனை அடக்கம்பண்ணினபின்பு, அவன் தன் குமாரரை நோக்கி: நான் மரிக்கும்போது, தேவனுடைய மனுஷன் அடக்கம்பண்ணப்பட்ட கல்லறையிலே என்னையும் நீங்கள் அடக்கம்பண்ணி, அவன் எலும்புகளண்டையிலே என் எலும்புகளையும் வையுங்கள்.
32. அவன் பெத்தேலில் இருக்கிற பலிபீடத்திற்கும், சமாரியாவின் பட்டணங்களில் இருக்கிற மேடைகளாகிய சகல கோவில்களுக்கும் விரோதமாகக் கூறின கர்த்தருடைய வார்த்தை நிச்சயமாய் நிறைவேறும் என்றான்.
33. இந்த நடபடிக்குப்பின்பு, யெரொபெயாம் தன் பொல்லாத வழியைவிட்டுத் திரும்பாமல், மறுபடியும் ஜனத்தில் ஈனமானவர்களை மேடைகளின் ஆசாரியராக்கினான்; எவன் மேல் அவனுக்கு மனதிருந்ததோ அவனைப் பிரதிஷ்டைப்பண்ணினான்; அப்படிப்பட்டவர்கள் மேடைகளின் ஆசாரியரானார்கள்.
34. யெரொபெயாமின் வீட்டாரை பூமியின்மேல் வைக்காமல் அதம்பண்ணி அழிக்கும்படியாக இந்தக் காரியம் அவர்களுக்குப் பாவமாயிற்று.]]></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ரொபெயாம் தூபங்காட்ட பலிபீடத்தண்டையிலே நிற்கையில், இதோ, தேவனுடைய மனுஷன் ஒருவன் கர்த்தருடைய வார்த்தையின்படியே, யூதாவிலிருந்து பெத்தேலுக்கு வந்து,
2. அந்த பலிபீடத்தை நோக்கி: பலிபீடமே பலிபீடமே, இதோ, தாவீதின் வம்சத்தில் யோசியா என்னும் பேருள்ள ஒரு குமாரன் பிறப்பான்; அவன் உன்மேல் தூபங்காட்டுகிற மேடைகளின் ஆசாரியர்களை உன்மேல் பலியிடுவான்; மனுஷரின் எலும்புகளும் உன்மேல் சுட்டெரிக்கப்படும் என்பதைக் கர்த்தர் உரைக்கிறார் என்று கர்த்தருடைய வார்த்தையைக் கூறி;
3. அன்றைய தினம் அவன் ஒரு அடையாளத்தையும் சொல்லி, இதோ, இந்தப் பலிபீடம் வெடித்து, அதின்மேலுள்ள சாம்பல் கொட்டுண்டுபோம்; கர்த்தர் உரைத்ததற்கு இதுவே அடையாளம் என்றான்.
4. பெத்தேலில் இருக்கிற அந்தப் பலிபீடத்திற்கு எதிராக தேவனுடைய மனுஷன் கூறின வார்த்தையை ராஜாவாகிய யெரொபெயாம் கேட்டபோது, அவனைப் பிடியுங்கள் என்று தன் கையைப் பலிபீடத்திலிருந்து நீட்டினான்; அவனுக்கு விரோதமாய் நீட்டின கை தன்னிடமாக முடக்கக் கூடாதபடிக்கு மரத்துப்போயிற்று.
5. தேவனுடைய மனுஷன் கர்த்தருடைய வார்த்தையால் குறித்திருந்த அடையாளத்தின்படியே பலிபீடம் வெடித்து, சாம்பல் பலிபீடத்திலிருந்து கொட்டுண்டுபோயிற்று.
6. அப்பொழுது ராஜா, தேவனுடைய மனுஷனுக்குப் பிரதியுத்தரமாக: நீ உன் தேவனாகிய கர்த்தருடைய சமுகத்தை நோக்கி வேண்டிக்கொண்டு, என் கை முன் போலிருக்கும்படிக்கு எனக்காக விண்ணப்பம்பண்ணவேண்டும் என்றான்; அப்பொழுது தேவனுடைய மனுஷன் கர்த்தருடைய சமுகத்தை நோக்கி வருந்தி விண்ணப்பம் செய்தான், ராஜாவின் கை முன்னிருந்தபடி சீர்ப்பட்டது.
7. அப்பொழுது ராஜா தேவனுடைய மனுஷனை நோக்கி: நீ என்னோடேகூட வீட்டுக்கு வந்து இளைப்பாறு; உனக்கு வெகுமானம் தருவேன் என்றான்.
8. தேவனுடைய மனுஷன் ராஜாவை நோக்கி: நீர் எனக்கு உம்முடைய வீட்டில் பாதி கொடுத்தாலும், நான் உம்மோடே வருவதில்லை, இந்த ஸ்தலத்தில் அப்பம் புசிப்பதுமில்லை, தண்ணீர் குடிப்பதுமில்லை.
9. ஏனென்றால் நீ அப்பம் புசியாமலும், தண்ணீர் குடியாமலும், போனவழியாய்த் திரும்பாமலும் இருவென்று கர்த்தர் தம்முடைய வார்த்தையால் எனக்குக் கட்டளையிட்டிருக்கிறார் என்று சொல்லி,
10. அவன் பெத்தேலுக்கு வந்தவழியாய்த் திரும்பாமல், வேறுவழியாய்ப் போய்விட்டான்.
11. கிழவனான ஒரு தீர்க்கதரிசி பெத்தேலிலே குடியிருந்தான்; அவன் குமாரர் வந்து தேவனுடைய மனுஷன் அன்றைய தினம் பெத்தேலிலே செய்த எல்லாச் செய்கைகளையும், அவன் ராஜாவோடே சொன்ன வார்த்தைகளையும் தங்கள் தகப்பனுக்கு அறிவித்தார்கள்.
12. அப்பொழுது அவர்கள் தகப்பன்: அவன் எந்த வழி போனான் என்று அவர்களைக் கேட்டான். யூதாவிலிருந்து வந்த தேவனுடைய மனுஷன் போனவழி இன்னதென்று அவன் குமாரர் பார்த்திருந்தபடியால்,
13. அவன் தன் குமாரருடனே: கழுதையின்மேல் சேணம்வைத்துக் கொடுங்கள் என்றான்; அவர்கள் கழுதையின்மேல் சேணம்வைத்துக் கொடுத்தபின், அவன் அதின்மேல் ஏறி,
14. தேவனுடைய மனுஷனைத் தொடர்ந்துபோய், ஒரு கர்வாலி மரத்தின்கீழ் உட்கார்ந்திருக்கிற அவனைக் கண்டு: யூதாவிலிருந்துவந்த தேவனுடைய மனுஷன் நீர்தானா என்று அவனைக் கேட்டதற்கு; அவன், நான் தான் என்றான்.
15. அப்பொழுது அவனை நோக்கி: என்னோடே வீட்டுக்கு வந்து அப்பம் புசியும் என்றான்.
16. அதற்கு அவன்: நான் உம்மோடே திரும்பவும் உம்மோடே உள்ளே போகவுமாட்டேன்; இந்த ஸ்தலத்திலே உம்மோடே நான் அப்பம் புசிக்கவும் தண்ணீர் குடிக்கவுமாட்டேன்.
17. ஏனென்றால் நீ அப்பம் புசியாமலும், அங்கே தண்ணீர் குடியாமலும், நீ போனவழியாய்த் திரும்பிவராமலும் இரு என்று கர்த்தருடைய வார்த்தை எனக்கு உண்டாயிருக்கிறது என்றான்.
18. அதற்கு அவன்: உம்மைப்போல நானும் தீர்க்கதரிசிதான்; அவன் அப்பம் புசித்துத் தண்ணீர் குடிக்க, நீ அவனைத் திருப்பி, உன் வீட்டுக்கு அழைத்துக் கொண்டுவா என்று ஒரு தூதன் கர்த்தருடைய வார்த்தையாக என்னோடே சொன்னான் என்று அவனிடத்தில் பொய் சொன்னான்.
19. அப்பொழுது அவன் இவனோடே திரும்பிப் போய், இவன் வீட்டிலே அப்பம் புசித்துத் தண்ணீர் குடித்தான்.
20. அவர்கள் பந்தியில் உட்கார்ந்திருக்கிறபோது, அவனைத் திருப்பிக்கொண்டு வந்த தீர்க்கதரிசிக்குக் கர்த்தருடைய வார்த்தை உண்டானதினால்,
21. அவன் யூதாவிலிருந்து வந்த தேவனுடைய மனுஷனைப் பார்த்துச் சத்தமிட்டு, உன் தேவனாகிய கர்த்தர் உனக்குக் கற்பித்த கட்டளையை நீ கைக்கொள்ளாமல் கர்த்தருடைய வாக்கை மீறி,
22. அப்பம் புசிக்கவும் தண்ணீர் குடிக்கவும் வேண்டாம் என்று அவர் விலக்கின ஸ்தலத்திற்கு நீ திரும்பி, அப்பம் புசித்துத் தண்ணீர் குடித்தபடியினால், உன்னுடைய பிரேதம் உன் பிதாக்களின் கல்லறையிலே சேருவதில்லை என்று கர்த்தர் சொல்லுகிறார் என்றான்.
23. அவன் போஜனபானம்பண்ணி முடிந்தபின்பு, அந்தத் தீர்க்கதரிசியைத் திருப்பிக்கொண்டுவந்தவன் அவனுக்குக் கழுதையின்மேல் சேணம்வைத்துக் கொடுத்தான்.
24. அவன் போனபிற்பாடு வழியிலே ஒரு சிங்கம் அவனுக்கு எதிர்ப்பட்டு அவனைக் கொன்றுபோட்டது; அவன் பிரேதம் வழியிலே கிடந்தது; கழுதை அதினண்டையிலே நின்றது; சிங்கமும் பிரேதத் தண்டையிலே நின்றது.
25. அந்த வழியே கடந்துவருகிற மனுஷர், வழியிலே கிடக்கிற பிரேதத்தையும், பிரேதத்தண்டையிலே நிற்கிற சிங்கத்தையும் கண்டு, கிழவனான தீர்க்கதரிசி குடியிருந்த பட்டணத்திலே வந்து சொன்னார்கள்.
26. அவனை வழியிலிருந்து திரும்பப் பண்ணின தீர்க்கதரிசி அதைக் கேட்டபோது, அவன் கர்த்தருடைய வாக்கை மீறின தேவனுடைய மனுஷன் தான், கர்த்தர் அவனுக்குச் சொன்ன வார்த்தையின்படியே, கர்த்தர் அவனை ஒரு சிங்கத்திற்கு ஒப்புக்கொடுத்தார்; அது அவனை முறித்துக் கொன்றுபோட்டது என்று சொல்லி,
27. தன் குமாரரை நோக்கி: எனக்குக் கழுதையின்மேல் சேணம்வைத்துக் கொடுங்கள் என்றான்; அவர்கள் சேணம் வைத்துக் கொடுத்தார்கள்.
28. அப்பொழுது அவன் போய், வழியிலே கிடக்கிற அவன் பிரேதத்தையும், பிரேதத்தண்டையிலே கழுதையும் சிங்கமும் நிற்கிறதையும் கண்டான்; அந்தச் சிங்கம் பிரேதத்தைத் தின்னவுமில்லை, கழுதையை முறித்துப்போடவுமில்லை.
29. அப்பொழுது கிழவனான அந்தத் தீர்க்கதரிசி தேவனுடைய மனுஷனின் பிரேதத்தை எடுத்து, அதைக் கழுதையின்மேல் வைத்து, அதற்காகத் துக்கங்கொண்டாடவும் அதை அடக்கம்பண்ணவும், அதைத் தன் பட்டணத்திற்குக் கொண்டுவந்து,
30. அவன் பிரேதத்தைத் தன்னுடைய கல்லறையிலே வைத்தான். அவனுக்காக: ஐயோ, என் சகோதரனே என்று புலம்பி, துக்கங்கொண்டாடினார்கள்.
31. அவனை அடக்கம்பண்ணினபின்பு, அவன் தன் குமாரரை நோக்கி: நான் மரிக்கும்போது, தேவனுடைய மனுஷன் அடக்கம்பண்ணப்பட்ட கல்லறையிலே என்னையும் நீங்கள் அடக்கம்பண்ணி, அவன் எலும்புகளண்டையிலே என் எலும்புகளையும் வையுங்கள்.
32. அவன் பெத்தேலில் இருக்கிற பலிபீடத்திற்கும், சமாரியாவின் பட்டணங்களில் இருக்கிற மேடைகளாகிய சகல கோவில்களுக்கும் விரோதமாகக் கூறின கர்த்தருடைய வார்த்தை நிச்சயமாய் நிறைவேறும் என்றான்.
33. இந்த நடபடிக்குப்பின்பு, யெரொபெயாம் தன் பொல்லாத வழியைவிட்டுத் திரும்பாமல், மறுபடியும் ஜனத்தில் ஈனமானவர்களை மேடைகளின் ஆசாரியராக்கினான்; எவன் மேல் அவனுக்கு மனதிருந்ததோ அவனைப் பிரதிஷ்டைப்பண்ணினான்; அப்படிப்பட்டவர்கள் மேடைகளின் ஆசாரியரானார்கள்.
34. யெரொபெயாமின் வீட்டாரை பூமியின்மேல் வைக்காமல் அதம்பண்ணி அழிக்கும்படியாக இந்தக் காரியம் அவர்களுக்குப் பாவமாயிற்று.]]></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ரொபெயாம் தூபங்காட்ட பலிபீடத்தண்டையிலே நிற்கையில், இதோ, தேவனுடைய மனுஷன் ஒருவன் கர்த்தருடைய வார்த்தையின்படியே, யூதாவிலிருந்து பெத்தேலுக்கு வந்து,
2. அந்த பலிபீடத்தை நோக்கி: பலிபீடமே பலிபீடமே, இதோ, தாவீதின் வம்சத்தில் யோசியா என்னும் பேருள்ள ஒரு குமாரன் பிறப்பான்; அவன் உன்மேல் தூபங்காட்டுகிற மேடைகளின் ஆசாரியர்களை உன்மேல் பலியிடுவான்; மனுஷரின் எலும்புகளும் உன்மேல் சுட்டெரிக்கப்படும் என்பதைக் கர்த்தர் உரைக்கிறார் என்று கர்த்தருடைய வார்த்தையைக் கூறி;
3. அன்றைய தினம் அவன் ஒரு அடையாளத்தையும் சொல்லி, இதோ, இந்தப் பலிபீடம் வெடித்து, அதின்மேலுள்ள சாம்பல் கொட்டுண்டுபோம்; கர்த்தர் உரைத்ததற்கு இதுவே அடையாளம் என்றான்.
4. பெத்தேலில் இருக்கிற அந்தப் பலிபீடத்திற்கு எதிராக தேவனுடைய மனுஷன் கூறின வார்த்தையை ராஜாவாகிய யெரொபெயாம் கேட்டபோது, அவனைப் பிடியுங்கள் என்று தன் கையைப் பலிபீடத்திலிருந்து நீட்டினான்; அவனுக்கு விரோதமாய் நீட்டின கை தன்னிடமாக முடக்கக் கூடாதபடிக்கு மரத்துப்போயிற்று.
5. தேவனுடைய மனுஷன் கர்த்தருடைய வார்த்தையால் குறித்திருந்த அடையாளத்தின்படியே பலிபீடம் வெடித்து, சாம்பல் பலிபீடத்திலிருந்து கொட்டுண்டுபோயிற்று.
6. அப்பொழுது ராஜா, தேவனுடைய மனுஷனுக்குப் பிரதியுத்தரமாக: நீ உன் தேவனாகிய கர்த்தருடைய சமுகத்தை நோக்கி வேண்டிக்கொண்டு, என் கை முன் போலிருக்கும்படிக்கு எனக்காக விண்ணப்பம்பண்ணவேண்டும் என்றான்; அப்பொழுது தேவனுடைய மனுஷன் கர்த்தருடைய சமுகத்தை நோக்கி வருந்தி விண்ணப்பம் செய்தான், ராஜாவின் கை முன்னிருந்தபடி சீர்ப்பட்டது.
7. அப்பொழுது ராஜா தேவனுடைய மனுஷனை நோக்கி: நீ என்னோடேகூட வீட்டுக்கு வந்து இளைப்பாறு; உனக்கு வெகுமானம் தருவேன் என்றான்.
8. தேவனுடைய மனுஷன் ராஜாவை நோக்கி: நீர் எனக்கு உம்முடைய வீட்டில் பாதி கொடுத்தாலும், நான் உம்மோடே வருவதில்லை, இந்த ஸ்தலத்தில் அப்பம் புசிப்பதுமில்லை, தண்ணீர் குடிப்பதுமில்லை.
9. ஏனென்றால் நீ அப்பம் புசியாமலும், தண்ணீர் குடியாமலும், போனவழியாய்த் திரும்பாமலும் இருவென்று கர்த்தர் தம்முடைய வார்த்தையால் எனக்குக் கட்டளையிட்டிருக்கிறார் என்று சொல்லி,
10. அவன் பெத்தேலுக்கு வந்தவழியாய்த் திரும்பாமல், வேறுவழியாய்ப் போய்விட்டான்.
11. கிழவனான ஒரு தீர்க்கதரிசி பெத்தேலிலே குடியிருந்தான்; அவன் குமாரர் வந்து தேவனுடைய மனுஷன் அன்றைய தினம் பெத்தேலிலே செய்த எல்லாச் செய்கைகளையும், அவன் ராஜாவோடே சொன்ன வார்த்தைகளையும் தங்கள் தகப்பனுக்கு அறிவித்தார்கள்.
12. அப்பொழுது அவர்கள் தகப்பன்: அவன் எந்த வழி போனான் என்று அவர்களைக் கேட்டான். யூதாவிலிருந்து வந்த தேவனுடைய மனுஷன் போனவழி இன்னதென்று அவன் குமாரர் பார்த்திருந்தபடியால்,
13. அவன் தன் குமாரருடனே: கழுதையின்மேல் சேணம்வைத்துக் கொடுங்கள் என்றான்; அவர்கள் கழுதையின்மேல் சேணம்வைத்துக் கொடுத்தபின், அவன் அதின்மேல் ஏறி,
14. தேவனுடைய மனுஷனைத் தொடர்ந்துபோய், ஒரு கர்வாலி மரத்தின்கீழ் உட்கார்ந்திருக்கிற அவனைக் கண்டு: யூதாவிலிருந்துவந்த தேவனுடைய மனுஷன் நீர்தானா என்று அவனைக் கேட்டதற்கு; அவன், நான் தான் என்றான்.
15. அப்பொழுது அவனை நோக்கி: என்னோடே வீட்டுக்கு வந்து அப்பம் புசியும் என்றான்.
16. அதற்கு அவன்: நான் உம்மோடே திரும்பவும் உம்மோடே உள்ளே போகவுமாட்டேன்; இந்த ஸ்தலத்திலே உம்மோடே நான் அப்பம் புசிக்கவும் தண்ணீர் குடிக்கவுமாட்டேன்.
17. ஏனென்றால் நீ அப்பம் புசியாமலும், அங்கே தண்ணீர் குடியாமலும், நீ போனவழியாய்த் திரும்பிவராமலும் இரு என்று கர்த்தருடைய வார்த்தை எனக்கு உண்டாயிருக்கிறது என்றான்.
18. அதற்கு அவன்: உம்மைப்போல நானும் தீர்க்கதரிசிதான்; அவன் அப்பம் புசித்துத் தண்ணீர் குடிக்க, நீ அவனைத் திருப்பி, உன் வீட்டுக்கு அழைத்துக் கொண்டுவா என்று ஒரு தூதன் கர்த்தருடைய வார்த்தையாக என்னோடே சொன்னான் என்று அவனிடத்தில் பொய் சொன்னான்.
19. அப்பொழுது அவன் இவனோடே திரும்பிப் போய், இவன் வீட்டிலே அப்பம் புசித்துத் தண்ணீர் குடித்தான்.
20. அவர்கள் பந்தியில் உட்கார்ந்திருக்கிறபோது, அவனைத் திருப்பிக்கொண்டு வந்த தீர்க்கதரிசிக்குக் கர்த்தருடைய வார்த்தை உண்டானதினால்,
21. அவன் யூதாவிலிருந்து வந்த தேவனுடைய மனுஷனைப் பார்த்துச் சத்தமிட்டு, உன் தேவனாகிய கர்த்தர் உனக்குக் கற்பித்த கட்டளையை நீ கைக்கொள்ளாமல் கர்த்தருடைய வாக்கை மீறி,
22. அப்பம் புசிக்கவும் தண்ணீர் குடிக்கவும் வேண்டாம் என்று அவர் விலக்கின ஸ்தலத்திற்கு நீ திரும்பி, அப்பம் புசித்துத் தண்ணீர் குடித்தபடியினால், உன்னுடைய பிரேதம் உன் பிதாக்களின் கல்லறையிலே சேருவதில்லை என்று கர்த்தர் சொல்லுகிறார் என்றான்.
23. அவன் போஜனபானம்பண்ணி முடிந்தபின்பு, அந்தத் தீர்க்கதரிசியைத் திருப்பிக்கொண்டுவந்தவன் அவனுக்குக் கழுதையின்மேல் சேணம்வைத்துக் கொடுத்தான்.
24. அவன் போனபிற்பாடு வழியிலே ஒரு சிங்கம் அவனுக்கு எதிர்ப்பட்டு அவனைக் கொன்றுபோட்டது; அவன் பிரேதம் வழியிலே கிடந்தது; கழுதை அதினண்டையிலே நின்றது; சிங்கமும் பிரேதத் தண்டையிலே நின்றது.
25. அந்த வழியே கடந்துவருகிற மனுஷர், வழியிலே கிடக்கிற பிரேதத்தையும், பிரேதத்தண்டையிலே நிற்கிற சிங்கத்தையும் கண்டு, கிழவனான தீர்க்கதரிசி குடியிருந்த பட்டணத்திலே வந்து சொன்னார்கள்.
26. அவனை வழியிலிருந்து திரும்பப் பண்ணின தீர்க்கதரிசி அதைக் கேட்டபோது, அவன் கர்த்தருடைய வாக்கை மீறின தேவனுடைய மனுஷன் தான், கர்த்தர் அவனுக்குச் சொன்ன வார்த்தையின்படியே, கர்த்தர் அவனை ஒரு சிங்கத்திற்கு ஒப்புக்கொடுத்தார்; அது அவனை முறித்துக் கொன்றுபோட்டது என்று சொல்லி,
27. தன் குமாரரை நோக்கி: எனக்குக் கழுதையின்மேல் சேணம்வைத்துக் கொடுங்கள் என்றான்; அவர்கள் சேணம் வைத்துக் கொடுத்தார்கள்.
28. அப்பொழுது அவன் போய், வழியிலே கிடக்கிற அவன் பிரேதத்தையும், பிரேதத்தண்டையிலே கழுதையும் சிங்கமும் நிற்கிறதையும் கண்டான்; அந்தச் சிங்கம் பிரேதத்தைத் தின்னவுமில்லை, கழுதையை முறித்துப்போடவுமில்லை.
29. அப்பொழுது கிழவனான அந்தத் தீர்க்கதரிசி தேவனுடைய மனுஷனின் பிரேதத்தை எடுத்து, அதைக் கழுதையின்மேல் வைத்து, அதற்காகத் துக்கங்கொண்டாடவும் அதை அடக்கம்பண்ணவும், அதைத் தன் பட்டணத்திற்குக் கொண்டுவந்து,
30. அவன் பிரேதத்தைத் தன்னுடைய கல்லறையிலே வைத்தான். அவனுக்காக: ஐயோ, என் சகோதரனே என்று புலம்பி, துக்கங்கொண்டாடினார்கள்.
31. அவனை அடக்கம்பண்ணினபின்பு, அவன் தன் குமாரரை நோக்கி: நான் மரிக்கும்போது, தேவனுடைய மனுஷன் அடக்கம்பண்ணப்பட்ட கல்லறையிலே என்னையும் நீங்கள் அடக்கம்பண்ணி, அவன் எலும்புகளண்டையிலே என் எலும்புகளையும் வையுங்கள்.
32. அவன் பெத்தேலில் இருக்கிற பலிபீடத்திற்கும், சமாரியாவின் பட்டணங்களில் இருக்கிற மேடைகளாகிய சகல கோவில்களுக்கும் விரோதமாகக் கூறின கர்த்தருடைய வார்த்தை நிச்சயமாய் நிறைவேறும் என்றான்.
33. இந்த நடபடிக்குப்பின்பு, யெரொபெயாம் தன் பொல்லாத வழியைவிட்டுத் திரும்பாமல், மறுபடியும் ஜனத்தில் ஈனமானவர்களை மேடைகளின் ஆசாரியராக்கினான்; எவன் மேல் அவனுக்கு மனதிருந்ததோ அவனைப் பிரதிஷ்டைப்பண்ணினான்; அப்படிப்பட்டவர்கள் மேடைகளின் ஆசாரியரானார்கள்.
34. யெரொபெயாமின் வீட்டாரை பூமியின்மேல் வைக்காமல் அதம்பண்ணி அழிக்கும்படியாக இந்தக் காரியம் அவர்களுக்குப் பாவமாயிற்று.]]></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ரொபெயாம் தூபங்காட்ட பலிபீடத்தண்டையிலே நிற்கையில், இதோ, தேவனுடைய மனுஷன் ஒருவன் கர்த்தருடைய வார்த்தையின்படியே, யூதாவிலிருந்து பெத்தேலுக்கு வந்து,
2. அந்த பலிபீடத்தை நோக்கி: பலிபீடமே பலிபீடமே, இதோ, தாவீதின் வம்சத்தில் யோசியா என்னும் பேருள்ள ஒரு குமாரன் பிறப்பான்; அவன் உன்மேல் தூபங்காட்டுகிற மேடைகளின் ஆசாரியர்களை உன்மேல் பலியிடுவான்; மனுஷரின் எலும்புகளும் உன்மேல் சுட்டெரிக்கப்படும் என்பதைக் கர்த்தர் உரைக்கிறார் என்று கர்த்தருடைய வார்த்தையைக் கூறி;
3. அன்றைய தினம் அவன் ஒரு அடையாளத்தையும் சொல்லி, இதோ, இந்தப் பலிபீடம் வெடித்து, அதின்மேலுள்ள சாம்பல் கொட்டுண்டுபோம்; கர்த்தர் உரைத்ததற்கு இதுவே அடையாளம் என்றான்.
4. பெத்தேலில் இருக்கிற அந்தப் பலிபீடத்திற்கு எதிராக தேவனுடைய மனுஷன் கூறின வார்த்தையை ராஜாவாகிய யெரொபெயாம் கேட்டபோது, அவனைப் பிடியுங்கள் என்று தன் கையைப் பலிபீடத்திலிருந்து நீட்டினான்; அவனுக்கு விரோதமாய் நீட்டின கை தன்னிடமாக முடக்கக் கூடாதபடிக்கு மரத்துப்போயிற்று.
5. தேவனுடைய மனுஷன் கர்த்தருடைய வார்த்தையால் குறித்திருந்த அடையாளத்தின்படியே பலிபீடம் வெடித்து, சாம்பல் பலிபீடத்திலிருந்து கொட்டுண்டுபோயிற்று.
6. அப்பொழுது ராஜா, தேவனுடைய மனுஷனுக்குப் பிரதியுத்தரமாக: நீ உன் தேவனாகிய கர்த்தருடைய சமுகத்தை நோக்கி வேண்டிக்கொண்டு, என் கை முன் போலிருக்கும்படிக்கு எனக்காக விண்ணப்பம்பண்ணவேண்டும் என்றான்; அப்பொழுது தேவனுடைய மனுஷன் கர்த்தருடைய சமுகத்தை நோக்கி வருந்தி விண்ணப்பம் செய்தான், ராஜாவின் கை முன்னிருந்தபடி சீர்ப்பட்டது.
7. அப்பொழுது ராஜா தேவனுடைய மனுஷனை நோக்கி: நீ என்னோடேகூட வீட்டுக்கு வந்து இளைப்பாறு; உனக்கு வெகுமானம் தருவேன் என்றான்.
8. தேவனுடைய மனுஷன் ராஜாவை நோக்கி: நீர் எனக்கு உம்முடைய வீட்டில் பாதி கொடுத்தாலும், நான் உம்மோடே வருவதில்லை, இந்த ஸ்தலத்தில் அப்பம் புசிப்பதுமில்லை, தண்ணீர் குடிப்பதுமில்லை.
9. ஏனென்றால் நீ அப்பம் புசியாமலும், தண்ணீர் குடியாமலும், போனவழியாய்த் திரும்பாமலும் இருவென்று கர்த்தர் தம்முடைய வார்த்தையால் எனக்குக் கட்டளையிட்டிருக்கிறார் என்று சொல்லி,
10. அவன் பெத்தேலுக்கு வந்தவழியாய்த் திரும்பாமல், வேறுவழியாய்ப் போய்விட்டான்.
11. கிழவனான ஒரு தீர்க்கதரிசி பெத்தேலிலே குடியிருந்தான்; அவன் குமாரர் வந்து தேவனுடைய மனுஷன் அன்றைய தினம் பெத்தேலிலே செய்த எல்லாச் செய்கைகளையும், அவன் ராஜாவோடே சொன்ன வார்த்தைகளையும் தங்கள் தகப்பனுக்கு அறிவித்தார்கள்.
12. அப்பொழுது அவர்கள் தகப்பன்: அவன் எந்த வழி போனான் என்று அவர்களைக் கேட்டான். யூதாவிலிருந்து வந்த தேவனுடைய மனுஷன் போனவழி இன்னதென்று அவன் குமாரர் பார்த்திருந்தபடியால்,
13. அவன் தன் குமாரருடனே: கழுதையின்மேல் சேணம்வைத்துக் கொடுங்கள் என்றான்; அவர்கள் கழுதையின்மேல் சேணம்வைத்துக் கொடுத்தபின், அவன் அதின்மேல் ஏறி,
14. தேவனுடைய மனுஷனைத் தொடர்ந்துபோய், ஒரு கர்வாலி மரத்தின்கீழ் உட்கார்ந்திருக்கிற அவனைக் கண்டு: யூதாவிலிருந்துவந்த தேவனுடைய மனுஷன் நீர்தானா என்று அவனைக் கேட்டதற்கு; அவன், நான் தான் என்றான்.
15. அப்பொழுது அவனை நோக்கி: என்னோடே வீட்டுக்கு வந்து அப்பம் புசியும் என்றான்.
16. அதற்கு அவன்: நான் உம்மோடே திரும்பவும் உம்மோடே உள்ளே போகவுமாட்டேன்; இந்த ஸ்தலத்திலே உம்மோடே நான் அப்பம் புசிக்கவும் தண்ணீர் குடிக்கவுமாட்டேன்.
17. ஏனென்றால் நீ அப்பம் புசியாமலும், அங்கே தண்ணீர் குடியாமலும், நீ போனவழியாய்த் திரும்பிவராமலும் இரு என்று கர்த்தருடைய வார்த்தை எனக்கு உண்டாயிருக்கிறது என்றான்.
18. அதற்கு அவன்: உம்மைப்போல நானும் தீர்க்கதரிசிதான்; அவன் அப்பம் புசித்துத் தண்ணீர் குடிக்க, நீ அவனைத் திருப்பி, உன் வீட்டுக்கு அழைத்துக் கொண்டுவா என்று ஒரு தூதன் கர்த்தருடைய வார்த்தையாக என்னோடே சொன்னான் என்று அவனிடத்தில் பொய் சொன்னான்.
19. அப்பொழுது அவன் இவனோடே திரும்பிப் போய், இவன் வீட்டிலே அப்பம் புசித்துத் தண்ணீர் குடித்தான்.
20. அவர்கள் பந்தியில் உட்கார்ந்திருக்கிறபோது, அவனைத் திருப்பிக்கொண்டு வந்த தீர்க்கதரிசிக்குக் கர்த்தருடைய வார்த்தை உண்டானதினால்,
21. அவன் யூதாவிலிருந்து வந்த தேவனுடைய மனுஷனைப் பார்த்துச் சத்தமிட்டு, உன் தேவனாகிய கர்த்தர் உனக்குக் கற்பித்த கட்டளையை நீ கைக்கொள்ளாமல் கர்த்தருடைய வாக்கை மீறி,
22. அப்பம் புசிக்கவும் தண்ணீர் குடிக்கவும் வேண்டாம் என்று அவர் விலக்கின ஸ்தலத்திற்கு நீ திரும்பி, அப்பம் புசித்துத் தண்ணீர் குடித்தபடியினால், உன்னுடைய பிரேதம் உன் பிதாக்களின் கல்லறையிலே சேருவதில்லை என்று கர்த்தர் சொல்லுகிறார் என்றான்.
23. அவன் போஜனபானம்பண்ணி முடிந்தபின்பு, அந்தத் தீர்க்கதரிசியைத் திருப்பிக்கொண்டுவந்தவன் அவனுக்குக் கழுதையின்மேல் சேணம்வைத்துக் கொடுத்தான்.
24. அவன் போனபிற்பாடு வழியிலே ஒரு சிங்கம் அவனுக்கு எதிர்ப்பட்டு அவனைக் கொன்றுபோட்டது; அவன் பிரேதம் வழியிலே கிடந்தது; கழுதை அதினண்டையிலே நின்றது; சிங்கமும் பிரேதத் தண்டையிலே நின்றது.
25. அந்த வழியே கடந்துவருகிற மனுஷர், வழியிலே கிடக்கிற பிரேதத்தையும், பிரேதத்தண்டையிலே நிற்கிற சிங்கத்தையும் கண்டு, கிழவனான தீர்க்கதரிசி குடியிருந்த பட்டணத்திலே வந்து சொன்னார்கள்.
26. அவனை வழியிலிருந்து திரும்பப் பண்ணின தீர்க்கதரிசி அதைக் கேட்டபோது, அவன் கர்த்தருடைய வாக்கை மீறின தேவனுடைய மனுஷன் தான், கர்த்தர் அவனுக்குச் சொன்ன வார்த்தையின்படியே, கர்த்தர் அவனை ஒரு சிங்கத்திற்கு ஒப்புக்கொடுத்தார்; அது அவனை முறித்துக் கொன்றுபோட்டது என்று சொல்லி,
27. தன் குமாரரை நோக்கி: எனக்குக் கழுதையின்மேல் சேணம்வைத்துக் கொடுங்கள் என்றான்; அவர்கள் சேணம் வைத்துக் கொடுத்தார்கள்.
28. அப்பொழுது அவன் போய், வழியிலே கிடக்கிற அவன் பிரேதத்தையும், பிரேதத்தண்டையிலே கழுதையும் சிங்கமும் நிற்கிறதையும் கண்டான்; அந்தச் சிங்கம் பிரேதத்தைத் தின்னவுமில்லை, கழுதையை முறித்துப்போடவுமில்லை.
29. அப்பொழுது கிழவனான அந்தத் தீர்க்கதரிசி தேவனுடைய மனுஷனின் பிரேதத்தை எடுத்து, அதைக் கழுதையின்மேல் வைத்து, அதற்காகத் துக்கங்கொண்டாடவும் அதை அடக்கம்பண்ணவும், அதைத் தன் பட்டணத்திற்குக் கொண்டுவந்து,
30. அவன் பிரேதத்தைத் தன்னுடைய கல்லறையிலே வைத்தான். அவனுக்காக: ஐயோ, என் சகோதரனே என்று புலம்பி, துக்கங்கொண்டாடினார்கள்.
31. அவனை அடக்கம்பண்ணினபின்பு, அவன் தன் குமாரரை நோக்கி: நான் மரிக்கும்போது, தேவனுடைய மனுஷன் அடக்கம்பண்ணப்பட்ட கல்லறையிலே என்னையும் நீங்கள் அடக்கம்பண்ணி, அவன் எலும்புகளண்டையிலே என் எலும்புகளையும் வையுங்கள்.
32. அவன் பெத்தேலில் இருக்கிற பலிபீடத்திற்கும், சமாரியாவின் பட்டணங்களில் இருக்கிற மேடைகளாகிய சகல கோவில்களுக்கும் விரோதமாகக் கூறின கர்த்தருடைய வார்த்தை நிச்சயமாய் நிறைவேறும் என்றான்.
33. இந்த நடபடிக்குப்பின்பு, யெரொபெயாம் தன் பொல்லாத வழியைவிட்டுத் திரும்பாமல், மறுபடியும் ஜனத்தில் ஈனமானவர்களை மேடைகளின் ஆசாரியராக்கினான்; எவன் மேல் அவனுக்கு மனதிருந்ததோ அவனைப் பிரதிஷ்டைப்பண்ணினான்; அப்படிப்பட்டவர்கள் மேடைகளின் ஆசாரியரானார்கள்.
34. யெரொபெயாமின் வீட்டாரை பூமியின்மேல் வைக்காமல் அதம்பண்ணி அழிக்கும்படியாக இந்தக் காரியம் அவர்களுக்குப் பாவமாயிற்று.]]></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ரொபெயாம் தூபங்காட்ட பலிபீடத்தண்டையிலே நிற்கையில், இதோ, தேவனுடைய மனுஷன் ஒருவன் கர்த்தருடைய வார்த்தையின்படியே, யூதாவிலிருந்து பெத்தேலுக்கு வந்து,
2. அந்த பலிபீடத்தை நோக்கி: பலிபீடமே பலிபீடமே, இதோ, தாவீதின் வம்சத்தில் யோசியா என்னும் பேருள்ள ஒரு குமாரன் பிறப்பான்; அவன் உன்மேல் தூபங்காட்டுகிற மேடைகளின் ஆசாரியர்களை உன்மேல் பலியிடுவான்; மனுஷரின் எலும்புகளும் உன்மேல் சுட்டெரிக்கப்படும் என்பதைக் கர்த்தர் உரைக்கிறார் என்று கர்த்தருடைய வார்த்தையைக் கூறி;
3. அன்றைய தினம் அவன் ஒரு அடையாளத்தையும் சொல்லி, இதோ, இந்தப் பலிபீடம் வெடித்து, அதின்மேலுள்ள சாம்பல் கொட்டுண்டுபோம்; கர்த்தர் உரைத்ததற்கு இதுவே அடையாளம் என்றான்.
4. பெத்தேலில் இருக்கிற அந்தப் பலிபீடத்திற்கு எதிராக தேவனுடைய மனுஷன் கூறின வார்த்தையை ராஜாவாகிய யெரொபெயாம் கேட்டபோது, அவனைப் பிடியுங்கள் என்று தன் கையைப் பலிபீடத்திலிருந்து நீட்டினான்; அவனுக்கு விரோதமாய் நீட்டின கை தன்னிடமாக முடக்கக் கூடாதபடிக்கு மரத்துப்போயிற்று.
5. தேவனுடைய மனுஷன் கர்த்தருடைய வார்த்தையால் குறித்திருந்த அடையாளத்தின்படியே பலிபீடம் வெடித்து, சாம்பல் பலிபீடத்திலிருந்து கொட்டுண்டுபோயிற்று.
6. அப்பொழுது ராஜா, தேவனுடைய மனுஷனுக்குப் பிரதியுத்தரமாக: நீ உன் தேவனாகிய கர்த்தருடைய சமுகத்தை நோக்கி வேண்டிக்கொண்டு, என் கை முன் போலிருக்கும்படிக்கு எனக்காக விண்ணப்பம்பண்ணவேண்டும் என்றான்; அப்பொழுது தேவனுடைய மனுஷன் கர்த்தருடைய சமுகத்தை நோக்கி வருந்தி விண்ணப்பம் செய்தான், ராஜாவின் கை முன்னிருந்தபடி சீர்ப்பட்டது.
7. அப்பொழுது ராஜா தேவனுடைய மனுஷனை நோக்கி: நீ என்னோடேகூட வீட்டுக்கு வந்து இளைப்பாறு; உனக்கு வெகுமானம் தருவேன் என்றான்.
8. தேவனுடைய மனுஷன் ராஜாவை நோக்கி: நீர் எனக்கு உம்முடைய வீட்டில் பாதி கொடுத்தாலும், நான் உம்மோடே வருவதில்லை, இந்த ஸ்தலத்தில் அப்பம் புசிப்பதுமில்லை, தண்ணீர் குடிப்பதுமில்லை.
9. ஏனென்றால் நீ அப்பம் புசியாமலும், தண்ணீர் குடியாமலும், போனவழியாய்த் திரும்பாமலும் இருவென்று கர்த்தர் தம்முடைய வார்த்தையால் எனக்குக் கட்டளையிட்டிருக்கிறார் என்று சொல்லி,
10. அவன் பெத்தேலுக்கு வந்தவழியாய்த் திரும்பாமல், வேறுவழியாய்ப் போய்விட்டான்.
11. கிழவனான ஒரு தீர்க்கதரிசி பெத்தேலிலே குடியிருந்தான்; அவன் குமாரர் வந்து தேவனுடைய மனுஷன் அன்றைய தினம் பெத்தேலிலே செய்த எல்லாச் செய்கைகளையும், அவன் ராஜாவோடே சொன்ன வார்த்தைகளையும் தங்கள் தகப்பனுக்கு அறிவித்தார்கள்.
12. அப்பொழுது அவர்கள் தகப்பன்: அவன் எந்த வழி போனான் என்று அவர்களைக் கேட்டான். யூதாவிலிருந்து வந்த தேவனுடைய மனுஷன் போனவழி இன்னதென்று அவன் குமாரர் பார்த்திருந்தபடியால்,
13. அவன் தன் குமாரருடனே: கழுதையின்மேல் சேணம்வைத்துக் கொடுங்கள் என்றான்; அவர்கள் கழுதையின்மேல் சேணம்வைத்துக் கொடுத்தபின், அவன் அதின்மேல் ஏறி,
14. தேவனுடைய மனுஷனைத் தொடர்ந்துபோய், ஒரு கர்வாலி மரத்தின்கீழ் உட்கார்ந்திருக்கிற அவனைக் கண்டு: யூதாவிலிருந்துவந்த தேவனுடைய மனுஷன் நீர்தானா என்று அவனைக் கேட்டதற்கு; அவன், நான் தான் என்றான்.
15. அப்பொழுது அவனை நோக்கி: என்னோடே வீட்டுக்கு வந்து அப்பம் புசியும் என்றான்.
16. அதற்கு அவன்: நான் உம்மோடே திரும்பவும் உம்மோடே உள்ளே போகவுமாட்டேன்; இந்த ஸ்தலத்திலே உம்மோடே நான் அப்பம் புசிக்கவும் தண்ணீர் குடிக்கவுமாட்டேன்.
17. ஏனென்றால் நீ அப்பம் புசியாமலும், அங்கே தண்ணீர் குடியாமலும், நீ போனவழியாய்த் திரும்பிவராமலும் இரு என்று கர்த்தருடைய வார்த்தை எனக்கு உண்டாயிருக்கிறது என்றான்.
18. அதற்கு அவன்: உம்மைப்போல நானும் தீர்க்கதரிசிதான்; அவன் அப்பம் புசித்துத் தண்ணீர் குடிக்க, நீ அவனைத் திருப்பி, உன் வீட்டுக்கு அழைத்துக் கொண்டுவா என்று ஒரு தூதன் கர்த்தருடைய வார்த்தையாக என்னோடே சொன்னான் என்று அவனிடத்தில் பொய் சொன்னான்.
19. அப்பொழுது அவன் இவனோடே திரும்பிப் போய், இவன் வீட்டிலே அப்பம் புசித்துத் தண்ணீர் குடித்தான்.
20. அவர்கள் பந்தியில் உட்கார்ந்திருக்கிறபோது, அவனைத் திருப்பிக்கொண்டு வந்த தீர்க்கதரிசிக்குக் கர்த்தருடைய வார்த்தை உண்டானதினால்,
21. அவன் யூதாவிலிருந்து வந்த தேவனுடைய மனுஷனைப் பார்த்துச் சத்தமிட்டு, உன் தேவனாகிய கர்த்தர் உனக்குக் கற்பித்த கட்டளையை நீ கைக்கொள்ளாமல் கர்த்தருடைய வாக்கை மீறி,
22. அப்பம் புசிக்கவும் தண்ணீர் குடிக்கவும் வேண்டாம் என்று அவர் விலக்கின ஸ்தலத்திற்கு நீ திரும்பி, அப்பம் புசித்துத் தண்ணீர் குடித்தபடியினால், உன்னுடைய பிரேதம் உன் பிதாக்களின் கல்லறையிலே சேருவதில்லை என்று கர்த்தர் சொல்லுகிறார் என்றான்.
23. அவன் போஜனபானம்பண்ணி முடிந்தபின்பு, அந்தத் தீர்க்கதரிசியைத் திருப்பிக்கொண்டுவந்தவன் அவனுக்குக் கழுதையின்மேல் சேணம்வைத்துக் கொடுத்தான்.
24. அவன் போனபிற்பாடு வழியிலே ஒரு சிங்கம் அவனுக்கு எதிர்ப்பட்டு அவனைக் கொன்றுபோட்டது; அவன் பிரேதம் வழியிலே கிடந்தது; கழுதை அதினண்டையிலே நின்றது; சிங்கமும் பிரேதத் தண்டையிலே நின்றது.
25. அந்த வழியே கடந்துவருகிற மனுஷர், வழியிலே கிடக்கிற பிரேதத்தையும், பிரேதத்தண்டையிலே நிற்கிற சிங்கத்தையும் கண்டு, கிழவனான தீர்க்கதரிசி குடியிருந்த பட்டணத்திலே வந்து சொன்னார்கள்.
26. அவனை வழியிலிருந்து திரும்பப் பண்ணின தீர்க்கதரிசி அதைக் கேட்டபோது, அவன் கர்த்தருடைய வாக்கை மீறின தேவனுடைய மனுஷன் தான், கர்த்தர் அவனுக்குச் சொன்ன வார்த்தையின்படியே, கர்த்தர் அவனை ஒரு சிங்கத்திற்கு ஒப்புக்கொடுத்தார்; அது அவனை முறித்துக் கொன்றுபோட்டது என்று சொல்லி,
27. தன் குமாரரை நோக்கி: எனக்குக் கழுதையின்மேல் சேணம்வைத்துக் கொடுங்கள் என்றான்; அவர்கள் சேணம் வைத்துக் கொடுத்தார்கள்.
28. அப்பொழுது அவன் போய், வழியிலே கிடக்கிற அவன் பிரேதத்தையும், பிரேதத்தண்டையிலே கழுதையும் சிங்கமும் நிற்கிறதையும் கண்டான்; அந்தச் சிங்கம் பிரேதத்தைத் தின்னவுமில்லை, கழுதையை முறித்துப்போடவுமில்லை.
29. அப்பொழுது கிழவனான அந்தத் தீர்க்கதரிசி தேவனுடைய மனுஷனின் பிரேதத்தை எடுத்து, அதைக் கழுதையின்மேல் வைத்து, அதற்காகத் துக்கங்கொண்டாடவும் அதை அடக்கம்பண்ணவும், அதைத் தன் பட்டணத்திற்குக் கொண்டுவந்து,
30. அவன் பிரேதத்தைத் தன்னுடைய கல்லறையிலே வைத்தான். அவனுக்காக: ஐயோ, என் சகோதரனே என்று புலம்பி, துக்கங்கொண்டாடினார்கள்.
31. அவனை அடக்கம்பண்ணினபின்பு, அவன் தன் குமாரரை நோக்கி: நான் மரிக்கும்போது, தேவனுடைய மனுஷன் அடக்கம்பண்ணப்பட்ட கல்லறையிலே என்னையும் நீங்கள் அடக்கம்பண்ணி, அவன் எலும்புகளண்டையிலே என் எலும்புகளையும் வையுங்கள்.
32. அவன் பெத்தேலில் இருக்கிற பலிபீடத்திற்கும், சமாரியாவின் பட்டணங்களில் இருக்கிற மேடைகளாகிய சகல கோவில்களுக்கும் விரோதமாகக் கூறின கர்த்தருடைய வார்த்தை நிச்சயமாய் நிறைவேறும் என்றான்.
33. இந்த நடபடிக்குப்பின்பு, யெரொபெயாம் தன் பொல்லாத வழியைவிட்டுத் திரும்பாமல், மறுபடியும் ஜனத்தில் ஈனமானவர்களை மேடைகளின் ஆசாரியராக்கினான்; எவன் மேல் அவனுக்கு மனதிருந்ததோ அவனைப் பிரதிஷ்டைப்பண்ணினான்; அப்படிப்பட்டவர்கள் மேடைகளின் ஆசாரியரானார்கள்.
34. யெரொபெயாமின் வீட்டாரை பூமியின்மேல் வைக்காமல் அதம்பண்ணி அழிக்கும்படியாக இந்தக் காரியம் அவர்களுக்குப் பாவமாயிற்று.]]></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ரொபெயாம் தூபங்காட்ட பலிபீடத்தண்டையிலே நிற்கையில், இதோ, தேவனுடைய மனுஷன் ஒருவன் கர்த்தருடைய வார்த்தையின்படியே, யூதாவிலிருந்து பெத்தேலுக்கு வந்து,
2. அந்த பலிபீடத்தை நோக்கி: பலிபீடமே பலிபீடமே, இதோ, தாவீதின் வம்சத்தில் யோசியா என்னும் பேருள்ள ஒரு குமாரன் பிறப்பான்; அவன் உன்மேல் தூபங்காட்டுகிற மேடைகளின் ஆசாரியர்களை உன்மேல் பலியிடுவான்; மனுஷரின் எலும்புகளும் உன்மேல் சுட்டெரிக்கப்படும் என்பதைக் கர்த்தர் உரைக்கிறார் என்று கர்த்தருடைய வார்த்தையைக் கூறி;
3. அன்றைய தினம் அவன் ஒரு அடையாளத்தையும் சொல்லி, இதோ, இந்தப் பலிபீடம் வெடித்து, அதின்மேலுள்ள சாம்பல் கொட்டுண்டுபோம்; கர்த்தர் உரைத்ததற்கு இதுவே அடையாளம் என்றான்.
4. பெத்தேலில் இருக்கிற அந்தப் பலிபீடத்திற்கு எதிராக தேவனுடைய மனுஷன் கூறின வார்த்தையை ராஜாவாகிய யெரொபெயாம் கேட்டபோது, அவனைப் பிடியுங்கள் என்று தன் கையைப் பலிபீடத்திலிருந்து நீட்டினான்; அவனுக்கு விரோதமாய் நீட்டின கை தன்னிடமாக முடக்கக் கூடாதபடிக்கு மரத்துப்போயிற்று.
5. தேவனுடைய மனுஷன் கர்த்தருடைய வார்த்தையால் குறித்திருந்த அடையாளத்தின்படியே பலிபீடம் வெடித்து, சாம்பல் பலிபீடத்திலிருந்து கொட்டுண்டுபோயிற்று.
6. அப்பொழுது ராஜா, தேவனுடைய மனுஷனுக்குப் பிரதியுத்தரமாக: நீ உன் தேவனாகிய கர்த்தருடைய சமுகத்தை நோக்கி வேண்டிக்கொண்டு, என் கை முன் போலிருக்கும்படிக்கு எனக்காக விண்ணப்பம்பண்ணவேண்டும் என்றான்; அப்பொழுது தேவனுடைய மனுஷன் கர்த்தருடைய சமுகத்தை நோக்கி வருந்தி விண்ணப்பம் செய்தான், ராஜாவின் கை முன்னிருந்தபடி சீர்ப்பட்டது.
7. அப்பொழுது ராஜா தேவனுடைய மனுஷனை நோக்கி: நீ என்னோடேகூட வீட்டுக்கு வந்து இளைப்பாறு; உனக்கு வெகுமானம் தருவேன் என்றான்.
8. தேவனுடைய மனுஷன் ராஜாவை நோக்கி: நீர் எனக்கு உம்முடைய வீட்டில் பாதி கொடுத்தாலும், நான் உம்மோடே வருவதில்லை, இந்த ஸ்தலத்தில் அப்பம் புசிப்பதுமில்லை, தண்ணீர் குடிப்பதுமில்லை.
9. ஏனென்றால் நீ அப்பம் புசியாமலும், தண்ணீர் குடியாமலும், போனவழியாய்த் திரும்பாமலும் இருவென்று கர்த்தர் தம்முடைய வார்த்தையால் எனக்குக் கட்டளையிட்டிருக்கிறார் என்று சொல்லி,
10. அவன் பெத்தேலுக்கு வந்தவழியாய்த் திரும்பாமல், வேறுவழியாய்ப் போய்விட்டான்.
11. கிழவனான ஒரு தீர்க்கதரிசி பெத்தேலிலே குடியிருந்தான்; அவன் குமாரர் வந்து தேவனுடைய மனுஷன் அன்றைய தினம் பெத்தேலிலே செய்த எல்லாச் செய்கைகளையும், அவன் ராஜாவோடே சொன்ன வார்த்தைகளையும் தங்கள் தகப்பனுக்கு அறிவித்தார்கள்.
12. அப்பொழுது அவர்கள் தகப்பன்: அவன் எந்த வழி போனான் என்று அவர்களைக் கேட்டான். யூதாவிலிருந்து வந்த தேவனுடைய மனுஷன் போனவழி இன்னதென்று அவன் குமாரர் பார்த்திருந்தபடியால்,
13. அவன் தன் குமாரருடனே: கழுதையின்மேல் சேணம்வைத்துக் கொடுங்கள் என்றான்; அவர்கள் கழுதையின்மேல் சேணம்வைத்துக் கொடுத்தபின், அவன் அதின்மேல் ஏறி,
14. தேவனுடைய மனுஷனைத் தொடர்ந்துபோய், ஒரு கர்வாலி மரத்தின்கீழ் உட்கார்ந்திருக்கிற அவனைக் கண்டு: யூதாவிலிருந்துவந்த தேவனுடைய மனுஷன் நீர்தானா என்று அவனைக் கேட்டதற்கு; அவன், நான் தான் என்றான்.
15. அப்பொழுது அவனை நோக்கி: என்னோடே வீட்டுக்கு வந்து அப்பம் புசியும் என்றான்.
16. அதற்கு அவன்: நான் உம்மோடே திரும்பவும் உம்மோடே உள்ளே போகவுமாட்டேன்; இந்த ஸ்தலத்திலே உம்மோடே நான் அப்பம் புசிக்கவும் தண்ணீர் குடிக்கவுமாட்டேன்.
17. ஏனென்றால் நீ அப்பம் புசியாமலும், அங்கே தண்ணீர் குடியாமலும், நீ போனவழியாய்த் திரும்பிவராமலும் இரு என்று கர்த்தருடைய வார்த்தை எனக்கு உண்டாயிருக்கிறது என்றான்.
18. அதற்கு அவன்: உம்மைப்போல நானும் தீர்க்கதரிசிதான்; அவன் அப்பம் புசித்துத் தண்ணீர் குடிக்க, நீ அவனைத் திருப்பி, உன் வீட்டுக்கு அழைத்துக் கொண்டுவா என்று ஒரு தூதன் கர்த்தருடைய வார்த்தையாக என்னோடே சொன்னான் என்று அவனிடத்தில் பொய் சொன்னான்.
19. அப்பொழுது அவன் இவனோடே திரும்பிப் போய், இவன் வீட்டிலே அப்பம் புசித்துத் தண்ணீர் குடித்தான்.
20. அவர்கள் பந்தியில் உட்கார்ந்திருக்கிறபோது, அவனைத் திருப்பிக்கொண்டு வந்த தீர்க்கதரிசிக்குக் கர்த்தருடைய வார்த்தை உண்டானதினால்,
21. அவன் யூதாவிலிருந்து வந்த தேவனுடைய மனுஷனைப் பார்த்துச் சத்தமிட்டு, உன் தேவனாகிய கர்த்தர் உனக்குக் கற்பித்த கட்டளையை நீ கைக்கொள்ளாமல் கர்த்தருடைய வாக்கை மீறி,
22. அப்பம் புசிக்கவும் தண்ணீர் குடிக்கவும் வேண்டாம் என்று அவர் விலக்கின ஸ்தலத்திற்கு நீ திரும்பி, அப்பம் புசித்துத் தண்ணீர் குடித்தபடியினால், உன்னுடைய பிரேதம் உன் பிதாக்களின் கல்லறையிலே சேருவதில்லை என்று கர்த்தர் சொல்லுகிறார் என்றான்.
23. அவன் போஜனபானம்பண்ணி முடிந்தபின்பு, அந்தத் தீர்க்கதரிசியைத் திருப்பிக்கொண்டுவந்தவன் அவனுக்குக் கழுதையின்மேல் சேணம்வைத்துக் கொடுத்தான்.
24. அவன் போனபிற்பாடு வழியிலே ஒரு சிங்கம் அவனுக்கு எதிர்ப்பட்டு அவனைக் கொன்றுபோட்டது; அவன் பிரேதம் வழியிலே கிடந்தது; கழுதை அதினண்டையிலே நின்றது; சிங்கமும் பிரேதத் தண்டையிலே நின்றது.
25. அந்த வழியே கடந்துவருகிற மனுஷர், வழியிலே கிடக்கிற பிரேதத்தையும், பிரேதத்தண்டையிலே நிற்கிற சிங்கத்தையும் கண்டு, கிழவனான தீர்க்கதரிசி குடியிருந்த பட்டணத்திலே வந்து சொன்னார்கள்.
26. அவனை வழியிலிருந்து திரும்பப் பண்ணின தீர்க்கதரிசி அதைக் கேட்டபோது, அவன் கர்த்தருடைய வாக்கை மீறின தேவனுடைய மனுஷன் தான், கர்த்தர் அவனுக்குச் சொன்ன வார்த்தையின்படியே, கர்த்தர் அவனை ஒரு சிங்கத்திற்கு ஒப்புக்கொடுத்தார்; அது அவனை முறித்துக் கொன்றுபோட்டது என்று சொல்லி,
27. தன் குமாரரை நோக்கி: எனக்குக் கழுதையின்மேல் சேணம்வைத்துக் கொடுங்கள் என்றான்; அவர்கள் சேணம் வைத்துக் கொடுத்தார்கள்.
28. அப்பொழுது அவன் போய், வழியிலே கிடக்கிற அவன் பிரேதத்தையும், பிரேதத்தண்டையிலே கழுதையும் சிங்கமும் நிற்கிறதையும் கண்டான்; அந்தச் சிங்கம் பிரேதத்தைத் தின்னவுமில்லை, கழுதையை முறித்துப்போடவுமில்லை.
29. அப்பொழுது கிழவனான அந்தத் தீர்க்கதரிசி தேவனுடைய மனுஷனின் பிரேதத்தை எடுத்து, அதைக் கழுதையின்மேல் வைத்து, அதற்காகத் துக்கங்கொண்டாடவும் அதை அடக்கம்பண்ணவும், அதைத் தன் பட்டணத்திற்குக் கொண்டுவந்து,
30. அவன் பிரேதத்தைத் தன்னுடைய கல்லறையிலே வைத்தான். அவனுக்காக: ஐயோ, என் சகோதரனே என்று புலம்பி, துக்கங்கொண்டாடினார்கள்.
31. அவனை அடக்கம்பண்ணினபின்பு, அவன் தன் குமாரரை நோக்கி: நான் மரிக்கும்போது, தேவனுடைய மனுஷன் அடக்கம்பண்ணப்பட்ட கல்லறையிலே என்னையும் நீங்கள் அடக்கம்பண்ணி, அவன் எலும்புகளண்டையிலே என் எலும்புகளையும் வையுங்கள்.
32. அவன் பெத்தேலில் இருக்கிற பலிபீடத்திற்கும், சமாரியாவின் பட்டணங்களில் இருக்கிற மேடைகளாகிய சகல கோவில்களுக்கும் விரோதமாகக் கூறின கர்த்தருடைய வார்த்தை நிச்சயமாய் நிறைவேறும் என்றான்.
33. இந்த நடபடிக்குப்பின்பு, யெரொபெயாம் தன் பொல்லாத வழியைவிட்டுத் திரும்பாமல், மறுபடியும் ஜனத்தில் ஈனமானவர்களை மேடைகளின் ஆசாரியராக்கினான்; எவன் மேல் அவனுக்கு மனதிருந்ததோ அவனைப் பிரதிஷ்டைப்பண்ணினான்; அப்படிப்பட்டவர்கள் மேடைகளின் ஆசாரியரானார்கள்.
34. யெரொபெயாமின் வீட்டாரை பூமியின்மேல் வைக்காமல் அதம்பண்ணி அழிக்கும்படியாக இந்தக் காரியம் அவர்களுக்குப் பாவமாயிற்று.]]></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ரொபெயாம் தூபங்காட்ட பலிபீடத்தண்டையிலே நிற்கையில், இதோ, தேவனுடைய மனுஷன் ஒருவன் கர்த்தருடைய வார்த்தையின்படியே, யூதாவிலிருந்து பெத்தேலுக்கு வந்து,
2. அந்த பலிபீடத்தை நோக்கி: பலிபீடமே பலிபீடமே, இதோ, தாவீதின் வம்சத்தில் யோசியா என்னும் பேருள்ள ஒரு குமாரன் பிறப்பான்; அவன் உன்மேல் தூபங்காட்டுகிற மேடைகளின் ஆசாரியர்களை உன்மேல் பலியிடுவான்; மனுஷரின் எலும்புகளும் உன்மேல் சுட்டெரிக்கப்படும் என்பதைக் கர்த்தர் உரைக்கிறார் என்று கர்த்தருடைய வார்த்தையைக் கூறி;
3. அன்றைய தினம் அவன் ஒரு அடையாளத்தையும் சொல்லி, இதோ, இந்தப் பலிபீடம் வெடித்து, அதின்மேலுள்ள சாம்பல் கொட்டுண்டுபோம்; கர்த்தர் உரைத்ததற்கு இதுவே அடையாளம் என்றான்.
4. பெத்தேலில் இருக்கிற அந்தப் பலிபீடத்திற்கு எதிராக தேவனுடைய மனுஷன் கூறின வார்த்தையை ராஜாவாகிய யெரொபெயாம் கேட்டபோது, அவனைப் பிடியுங்கள் என்று தன் கையைப் பலிபீடத்திலிருந்து நீட்டினான்; அவனுக்கு விரோதமாய் நீட்டின கை தன்னிடமாக முடக்கக் கூடாதபடிக்கு மரத்துப்போயிற்று.
5. தேவனுடைய மனுஷன் கர்த்தருடைய வார்த்தையால் குறித்திருந்த அடையாளத்தின்படியே பலிபீடம் வெடித்து, சாம்பல் பலிபீடத்திலிருந்து கொட்டுண்டுபோயிற்று.
6. அப்பொழுது ராஜா, தேவனுடைய மனுஷனுக்குப் பிரதியுத்தரமாக: நீ உன் தேவனாகிய கர்த்தருடைய சமுகத்தை நோக்கி வேண்டிக்கொண்டு, என் கை முன் போலிருக்கும்படிக்கு எனக்காக விண்ணப்பம்பண்ணவேண்டும் என்றான்; அப்பொழுது தேவனுடைய மனுஷன் கர்த்தருடைய சமுகத்தை நோக்கி வருந்தி விண்ணப்பம் செய்தான், ராஜாவின் கை முன்னிருந்தபடி சீர்ப்பட்டது.
7. அப்பொழுது ராஜா தேவனுடைய மனுஷனை நோக்கி: நீ என்னோடேகூட வீட்டுக்கு வந்து இளைப்பாறு; உனக்கு வெகுமானம் தருவேன் என்றான்.
8. தேவனுடைய மனுஷன் ராஜாவை நோக்கி: நீர் எனக்கு உம்முடைய வீட்டில் பாதி கொடுத்தாலும், நான் உம்மோடே வருவதில்லை, இந்த ஸ்தலத்தில் அப்பம் புசிப்பதுமில்லை, தண்ணீர் குடிப்பதுமில்லை.
9. ஏனென்றால் நீ அப்பம் புசியாமலும், தண்ணீர் குடியாமலும், போனவழியாய்த் திரும்பாமலும் இருவென்று கர்த்தர் தம்முடைய வார்த்தையால் எனக்குக் கட்டளையிட்டிருக்கிறார் என்று சொல்லி,
10. அவன் பெத்தேலுக்கு வந்தவழியாய்த் திரும்பாமல், வேறுவழியாய்ப் போய்விட்டான்.
11. கிழவனான ஒரு தீர்க்கதரிசி பெத்தேலிலே குடியிருந்தான்; அவன் குமாரர் வந்து தேவனுடைய மனுஷன் அன்றைய தினம் பெத்தேலிலே செய்த எல்லாச் செய்கைகளையும், அவன் ராஜாவோடே சொன்ன வார்த்தைகளையும் தங்கள் தகப்பனுக்கு அறிவித்தார்கள்.
12. அப்பொழுது அவர்கள் தகப்பன்: அவன் எந்த வழி போனான் என்று அவர்களைக் கேட்டான். யூதாவிலிருந்து வந்த தேவனுடைய மனுஷன் போனவழி இன்னதென்று அவன் குமாரர் பார்த்திருந்தபடியால்,
13. அவன் தன் குமாரருடனே: கழுதையின்மேல் சேணம்வைத்துக் கொடுங்கள் என்றான்; அவர்கள் கழுதையின்மேல் சேணம்வைத்துக் கொடுத்தபின், அவன் அதின்மேல் ஏறி,
14. தேவனுடைய மனுஷனைத் தொடர்ந்துபோய், ஒரு கர்வாலி மரத்தின்கீழ் உட்கார்ந்திருக்கிற அவனைக் கண்டு: யூதாவிலிருந்துவந்த தேவனுடைய மனுஷன் நீர்தானா என்று அவனைக் கேட்டதற்கு; அவன், நான் தான் என்றான்.
15. அப்பொழுது அவனை நோக்கி: என்னோடே வீட்டுக்கு வந்து அப்பம் புசியும் என்றான்.
16. அதற்கு அவன்: நான் உம்மோடே திரும்பவும் உம்மோடே உள்ளே போகவுமாட்டேன்; இந்த ஸ்தலத்திலே உம்மோடே நான் அப்பம் புசிக்கவும் தண்ணீர் குடிக்கவுமாட்டேன்.
17. ஏனென்றால் நீ அப்பம் புசியாமலும், அங்கே தண்ணீர் குடியாமலும், நீ போனவழியாய்த் திரும்பிவராமலும் இரு என்று கர்த்தருடைய வார்த்தை எனக்கு உண்டாயிருக்கிறது என்றான்.
18. அதற்கு அவன்: உம்மைப்போல நானும் தீர்க்கதரிசிதான்; அவன் அப்பம் புசித்துத் தண்ணீர் குடிக்க, நீ அவனைத் திருப்பி, உன் வீட்டுக்கு அழைத்துக் கொண்டுவா என்று ஒரு தூதன் கர்த்தருடைய வார்த்தையாக என்னோடே சொன்னான் என்று அவனிடத்தில் பொய் சொன்னான்.
19. அப்பொழுது அவன் இவனோடே திரும்பிப் போய், இவன் வீட்டிலே அப்பம் புசித்துத் தண்ணீர் குடித்தான்.
20. அவர்கள் பந்தியில் உட்கார்ந்திருக்கிறபோது, அவனைத் திருப்பிக்கொண்டு வந்த தீர்க்கதரிசிக்குக் கர்த்தருடைய வார்த்தை உண்டானதினால்,
21. அவன் யூதாவிலிருந்து வந்த தேவனுடைய மனுஷனைப் பார்த்துச் சத்தமிட்டு, உன் தேவனாகிய கர்த்தர் உனக்குக் கற்பித்த கட்டளையை நீ கைக்கொள்ளாமல் கர்த்தருடைய வாக்கை மீறி,
22. அப்பம் புசிக்கவும் தண்ணீர் குடிக்கவும் வேண்டாம் என்று அவர் விலக்கின ஸ்தலத்திற்கு நீ திரும்பி, அப்பம் புசித்துத் தண்ணீர் குடித்தபடியினால், உன்னுடைய பிரேதம் உன் பிதாக்களின் கல்லறையிலே சேருவதில்லை என்று கர்த்தர் சொல்லுகிறார் என்றான்.
23. அவன் போஜனபானம்பண்ணி முடிந்தபின்பு, அந்தத் தீர்க்கதரிசியைத் திருப்பிக்கொண்டுவந்தவன் அவனுக்குக் கழுதையின்மேல் சேணம்வைத்துக் கொடுத்தான்.
24. அவன் போனபிற்பாடு வழியிலே ஒரு சிங்கம் அவனுக்கு எதிர்ப்பட்டு அவனைக் கொன்றுபோட்டது; அவன் பிரேதம் வழியிலே கிடந்தது; கழுதை அதினண்டையிலே நின்றது; சிங்கமும் பிரேதத் தண்டையிலே நின்றது.
25. அந்த வழியே கடந்துவருகிற மனுஷர், வழியிலே கிடக்கிற பிரேதத்தையும், பிரேதத்தண்டையிலே நிற்கிற சிங்கத்தையும் கண்டு, கிழவனான தீர்க்கதரிசி குடியிருந்த பட்டணத்திலே வந்து சொன்னார்கள்.
26. அவனை வழியிலிருந்து திரும்பப் பண்ணின தீர்க்கதரிசி அதைக் கேட்டபோது, அவன் கர்த்தருடைய வாக்கை மீறின தேவனுடைய மனுஷன் தான், கர்த்தர் அவனுக்குச் சொன்ன வார்த்தையின்படியே, கர்த்தர் அவனை ஒரு சிங்கத்திற்கு ஒப்புக்கொடுத்தார்; அது அவனை முறித்துக் கொன்றுபோட்டது என்று சொல்லி,
27. தன் குமாரரை நோக்கி: எனக்குக் கழுதையின்மேல் சேணம்வைத்துக் கொடுங்கள் என்றான்; அவர்கள் சேணம் வைத்துக் கொடுத்தார்கள்.
28. அப்பொழுது அவன் போய், வழியிலே கிடக்கிற அவன் பிரேதத்தையும், பிரேதத்தண்டையிலே கழுதையும் சிங்கமும் நிற்கிறதையும் கண்டான்; அந்தச் சிங்கம் பிரேதத்தைத் தின்னவுமில்லை, கழுதையை முறித்துப்போடவுமில்லை.
29. அப்பொழுது கிழவனான அந்தத் தீர்க்கதரிசி தேவனுடைய மனுஷனின் பிரேதத்தை எடுத்து, அதைக் கழுதையின்மேல் வைத்து, அதற்காகத் துக்கங்கொண்டாடவும் அதை அடக்கம்பண்ணவும், அதைத் தன் பட்டணத்திற்குக் கொண்டுவந்து,
30. அவன் பிரேதத்தைத் தன்னுடைய கல்லறையிலே வைத்தான். அவனுக்காக: ஐயோ, என் சகோதரனே என்று புலம்பி, துக்கங்கொண்டாடினார்கள்.
31. அவனை அடக்கம்பண்ணினபின்பு, அவன் தன் குமாரரை நோக்கி: நான் மரிக்கும்போது, தேவனுடைய மனுஷன் அடக்கம்பண்ணப்பட்ட கல்லறையிலே என்னையும் நீங்கள் அடக்கம்பண்ணி, அவன் எலும்புகளண்டையிலே என் எலும்புகளையும் வையுங்கள்.
32. அவன் பெத்தேலில் இருக்கிற பலிபீடத்திற்கும், சமாரியாவின் பட்டணங்களில் இருக்கிற மேடைகளாகிய சகல கோவில்களுக்கும் விரோதமாகக் கூறின கர்த்தருடைய வார்த்தை நிச்சயமாய் நிறைவேறும் என்றான்.
33. இந்த நடபடிக்குப்பின்பு, யெரொபெயாம் தன் பொல்லாத வழியைவிட்டுத் திரும்பாமல், மறுபடியும் ஜனத்தில் ஈனமானவர்களை மேடைகளின் ஆசாரியராக்கினான்; எவன் மேல் அவனுக்கு மனதிருந்ததோ அவனைப் பிரதிஷ்டைப்பண்ணினான்; அப்படிப்பட்டவர்கள் மேடைகளின் ஆசாரியரானார்கள்.
34. யெரொபெயாமின் வீட்டாரை பூமியின்மேல் வைக்காமல் அதம்பண்ணி அழிக்கும்படியாக இந்தக் காரியம் அவர்களுக்குப் பாவமாயிற்று.]]></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ரொபெயாம் தூபங்காட்ட பலிபீடத்தண்டையிலே நிற்கையில், இதோ, தேவனுடைய மனுஷன் ஒருவன் கர்த்தருடைய வார்த்தையின்படியே, யூதாவிலிருந்து பெத்தேலுக்கு வந்து,
2. அந்த பலிபீடத்தை நோக்கி: பலிபீடமே பலிபீடமே, இதோ, தாவீதின் வம்சத்தில் யோசியா என்னும் பேருள்ள ஒரு குமாரன் பிறப்பான்; அவன் உன்மேல் தூபங்காட்டுகிற மேடைகளின் ஆசாரியர்களை உன்மேல் பலியிடுவான்; மனுஷரின் எலும்புகளும் உன்மேல் சுட்டெரிக்கப்படும் என்பதைக் கர்த்தர் உரைக்கிறார் என்று கர்த்தருடைய வார்த்தையைக் கூறி;
3. அன்றைய தினம் அவன் ஒரு அடையாளத்தையும் சொல்லி, இதோ, இந்தப் பலிபீடம் வெடித்து, அதின்மேலுள்ள சாம்பல் கொட்டுண்டுபோம்; கர்த்தர் உரைத்ததற்கு இதுவே அடையாளம் என்றான்.
4. பெத்தேலில் இருக்கிற அந்தப் பலிபீடத்திற்கு எதிராக தேவனுடைய மனுஷன் கூறின வார்த்தையை ராஜாவாகிய யெரொபெயாம் கேட்டபோது, அவனைப் பிடியுங்கள் என்று தன் கையைப் பலிபீடத்திலிருந்து நீட்டினான்; அவனுக்கு விரோதமாய் நீட்டின கை தன்னிடமாக முடக்கக் கூடாதபடிக்கு மரத்துப்போயிற்று.
5. தேவனுடைய மனுஷன் கர்த்தருடைய வார்த்தையால் குறித்திருந்த அடையாளத்தின்படியே பலிபீடம் வெடித்து, சாம்பல் பலிபீடத்திலிருந்து கொட்டுண்டுபோயிற்று.
6. அப்பொழுது ராஜா, தேவனுடைய மனுஷனுக்குப் பிரதியுத்தரமாக: நீ உன் தேவனாகிய கர்த்தருடைய சமுகத்தை நோக்கி வேண்டிக்கொண்டு, என் கை முன் போலிருக்கும்படிக்கு எனக்காக விண்ணப்பம்பண்ணவேண்டும் என்றான்; அப்பொழுது தேவனுடைய மனுஷன் கர்த்தருடைய சமுகத்தை நோக்கி வருந்தி விண்ணப்பம் செய்தான், ராஜாவின் கை முன்னிருந்தபடி சீர்ப்பட்டது.
7. அப்பொழுது ராஜா தேவனுடைய மனுஷனை நோக்கி: நீ என்னோடேகூட வீட்டுக்கு வந்து இளைப்பாறு; உனக்கு வெகுமானம் தருவேன் என்றான்.
8. தேவனுடைய மனுஷன் ராஜாவை நோக்கி: நீர் எனக்கு உம்முடைய வீட்டில் பாதி கொடுத்தாலும், நான் உம்மோடே வருவதில்லை, இந்த ஸ்தலத்தில் அப்பம் புசிப்பதுமில்லை, தண்ணீர் குடிப்பதுமில்லை.
9. ஏனென்றால் நீ அப்பம் புசியாமலும், தண்ணீர் குடியாமலும், போனவழியாய்த் திரும்பாமலும் இருவென்று கர்த்தர் தம்முடைய வார்த்தையால் எனக்குக் கட்டளையிட்டிருக்கிறார் என்று சொல்லி,
10. அவன் பெத்தேலுக்கு வந்தவழியாய்த் திரும்பாமல், வேறுவழியாய்ப் போய்விட்டான்.
11. கிழவனான ஒரு தீர்க்கதரிசி பெத்தேலிலே குடியிருந்தான்; அவன் குமாரர் வந்து தேவனுடைய மனுஷன் அன்றைய தினம் பெத்தேலிலே செய்த எல்லாச் செய்கைகளையும், அவன் ராஜாவோடே சொன்ன வார்த்தைகளையும் தங்கள் தகப்பனுக்கு அறிவித்தார்கள்.
12. அப்பொழுது அவர்கள் தகப்பன்: அவன் எந்த வழி போனான் என்று அவர்களைக் கேட்டான். யூதாவிலிருந்து வந்த தேவனுடைய மனுஷன் போனவழி இன்னதென்று அவன் குமாரர் பார்த்திருந்தபடியால்,
13. அவன் தன் குமாரருடனே: கழுதையின்மேல் சேணம்வைத்துக் கொடுங்கள் என்றான்; அவர்கள் கழுதையின்மேல் சேணம்வைத்துக் கொடுத்தபின், அவன் அதின்மேல் ஏறி,
14. தேவனுடைய மனுஷனைத் தொடர்ந்துபோய், ஒரு கர்வாலி மரத்தின்கீழ் உட்கார்ந்திருக்கிற அவனைக் கண்டு: யூதாவிலிருந்துவந்த தேவனுடைய மனுஷன் நீர்தானா என்று அவனைக் கேட்டதற்கு; அவன், நான் தான் என்றான்.
15. அப்பொழுது அவனை நோக்கி: என்னோடே வீட்டுக்கு வந்து அப்பம் புசியும் என்றான்.
16. அதற்கு அவன்: நான் உம்மோடே திரும்பவும் உம்மோடே உள்ளே போகவுமாட்டேன்; இந்த ஸ்தலத்திலே உம்மோடே நான் அப்பம் புசிக்கவும் தண்ணீர் குடிக்கவுமாட்டேன்.
17. ஏனென்றால் நீ அப்பம் புசியாமலும், அங்கே தண்ணீர் குடியாமலும், நீ போனவழியாய்த் திரும்பிவராமலும் இரு என்று கர்த்தருடைய வார்த்தை எனக்கு உண்டாயிருக்கிறது என்றான்.
18. அதற்கு அவன்: உம்மைப்போல நானும் தீர்க்கதரிசிதான்; அவன் அப்பம் புசித்துத் தண்ணீர் குடிக்க, நீ அவனைத் திருப்பி, உன் வீட்டுக்கு அழைத்துக் கொண்டுவா என்று ஒரு தூதன் கர்த்தருடைய வார்த்தையாக என்னோடே சொன்னான் என்று அவனிடத்தில் பொய் சொன்னான்.
19. அப்பொழுது அவன் இவனோடே திரும்பிப் போய், இவன் வீட்டிலே அப்பம் புசித்துத் தண்ணீர் குடித்தான்.
20. அவர்கள் பந்தியில் உட்கார்ந்திருக்கிறபோது, அவனைத் திருப்பிக்கொண்டு வந்த தீர்க்கதரிசிக்குக் கர்த்தருடைய வார்த்தை உண்டானதினால்,
21. அவன் யூதாவிலிருந்து வந்த தேவனுடைய மனுஷனைப் பார்த்துச் சத்தமிட்டு, உன் தேவனாகிய கர்த்தர் உனக்குக் கற்பித்த கட்டளையை நீ கைக்கொள்ளாமல் கர்த்தருடைய வாக்கை மீறி,
22. அப்பம் புசிக்கவும் தண்ணீர் குடிக்கவும் வேண்டாம் என்று அவர் விலக்கின ஸ்தலத்திற்கு நீ திரும்பி, அப்பம் புசித்துத் தண்ணீர் குடித்தபடியினால், உன்னுடைய பிரேதம் உன் பிதாக்களின் கல்லறையிலே சேருவதில்லை என்று கர்த்தர் சொல்லுகிறார் என்றான்.
23. அவன் போஜனபானம்பண்ணி முடிந்தபின்பு, அந்தத் தீர்க்கதரிசியைத் திருப்பிக்கொண்டுவந்தவன் அவனுக்குக் கழுதையின்மேல் சேணம்வைத்துக் கொடுத்தான்.
24. அவன் போனபிற்பாடு வழியிலே ஒரு சிங்கம் அவனுக்கு எதிர்ப்பட்டு அவனைக் கொன்றுபோட்டது; அவன் பிரேதம் வழியிலே கிடந்தது; கழுதை அதினண்டையிலே நின்றது; சிங்கமும் பிரேதத் தண்டையிலே நின்றது.
25. அந்த வழியே கடந்துவருகிற மனுஷர், வழியிலே கிடக்கிற பிரேதத்தையும், பிரேதத்தண்டையிலே நிற்கிற சிங்கத்தையும் கண்டு, கிழவனான தீர்க்கதரிசி குடியிருந்த பட்டணத்திலே வந்து சொன்னார்கள்.
26. அவனை வழியிலிருந்து திரும்பப் பண்ணின தீர்க்கதரிசி அதைக் கேட்டபோது, அவன் கர்த்தருடைய வாக்கை மீறின தேவனுடைய மனுஷன் தான், கர்த்தர் அவனுக்குச் சொன்ன வார்த்தையின்படியே, கர்த்தர் அவனை ஒரு சிங்கத்திற்கு ஒப்புக்கொடுத்தார்; அது அவனை முறித்துக் கொன்றுபோட்டது என்று சொல்லி,
27. தன் குமாரரை நோக்கி: எனக்குக் கழுதையின்மேல் சேணம்வைத்துக் கொடுங்கள் என்றான்; அவர்கள் சேணம் வைத்துக் கொடுத்தார்கள்.
28. அப்பொழுது அவன் போய், வழியிலே கிடக்கிற அவன் பிரேதத்தையும், பிரேதத்தண்டையிலே கழுதையும் சிங்கமும் நிற்கிறதையும் கண்டான்; அந்தச் சிங்கம் பிரேதத்தைத் தின்னவுமில்லை, கழுதையை முறித்துப்போடவுமில்லை.
29. அப்பொழுது கிழவனான அந்தத் தீர்க்கதரிசி தேவனுடைய மனுஷனின் பிரேதத்தை எடுத்து, அதைக் கழுதையின்மேல் வைத்து, அதற்காகத் துக்கங்கொண்டாடவும் அதை அடக்கம்பண்ணவும், அதைத் தன் பட்டணத்திற்குக் கொண்டுவந்து,
30. அவன் பிரேதத்தைத் தன்னுடைய கல்லறையிலே வைத்தான். அவனுக்காக: ஐயோ, என் சகோதரனே என்று புலம்பி, துக்கங்கொண்டாடினார்கள்.
31. அவனை அடக்கம்பண்ணினபின்பு, அவன் தன் குமாரரை நோக்கி: நான் மரிக்கும்போது, தேவனுடைய மனுஷன் அடக்கம்பண்ணப்பட்ட கல்லறையிலே என்னையும் நீங்கள் அடக்கம்பண்ணி, அவன் எலும்புகளண்டையிலே என் எலும்புகளையும் வையுங்கள்.
32. அவன் பெத்தேலில் இருக்கிற பலிபீடத்திற்கும், சமாரியாவின் பட்டணங்களில் இருக்கிற மேடைகளாகிய சகல கோவில்களுக்கும் விரோதமாகக் கூறின கர்த்தருடைய வார்த்தை நிச்சயமாய் நிறைவேறும் என்றான்.
33. இந்த நடபடிக்குப்பின்பு, யெரொபெயாம் தன் பொல்லாத வழியைவிட்டுத் திரும்பாமல், மறுபடியும் ஜனத்தில் ஈனமானவர்களை மேடைகளின் ஆசாரியராக்கினான்; எவன் மேல் அவனுக்கு மனதிருந்ததோ அவனைப் பிரதிஷ்டைப்பண்ணினான்; அப்படிப்பட்டவர்கள் மேடைகளின் ஆசாரியரானார்கள்.
34. யெரொபெயாமின் வீட்டாரை பூமியின்மேல் வைக்காமல் அதம்பண்ணி அழிக்கும்படியாக இந்தக் காரியம் அவர்களுக்குப் பாவமாயிற்று.]]></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ரொபெயாம் தூபங்காட்ட பலிபீடத்தண்டையிலே நிற்கையில், இதோ, தேவனுடைய மனுஷன் ஒருவன் கர்த்தருடைய வார்த்தையின்படியே, யூதாவிலிருந்து பெத்தேலுக்கு வந்து,
2. அந்த பலிபீடத்தை நோக்கி: பலிபீடமே பலிபீடமே, இதோ, தாவீதின் வம்சத்தில் யோசியா என்னும் பேருள்ள ஒரு குமாரன் பிறப்பான்; அவன் உன்மேல் தூபங்காட்டுகிற மேடைகளின் ஆசாரியர்களை உன்மேல் பலியிடுவான்; மனுஷரின் எலும்புகளும் உன்மேல் சுட்டெரிக்கப்படும் என்பதைக் கர்த்தர் உரைக்கிறார் என்று கர்த்தருடைய வார்த்தையைக் கூறி;
3. அன்றைய தினம் அவன் ஒரு அடையாளத்தையும் சொல்லி, இதோ, இந்தப் பலிபீடம் வெடித்து, அதின்மேலுள்ள சாம்பல் கொட்டுண்டுபோம்; கர்த்தர் உரைத்ததற்கு இதுவே அடையாளம் என்றான்.
4. பெத்தேலில் இருக்கிற அந்தப் பலிபீடத்திற்கு எதிராக தேவனுடைய மனுஷன் கூறின வார்த்தையை ராஜாவாகிய யெரொபெயாம் கேட்டபோது, அவனைப் பிடியுங்கள் என்று தன் கையைப் பலிபீடத்திலிருந்து நீட்டினான்; அவனுக்கு விரோதமாய் நீட்டின கை தன்னிடமாக முடக்கக் கூடாதபடிக்கு மரத்துப்போயிற்று.
5. தேவனுடைய மனுஷன் கர்த்தருடைய வார்த்தையால் குறித்திருந்த அடையாளத்தின்படியே பலிபீடம் வெடித்து, சாம்பல் பலிபீடத்திலிருந்து கொட்டுண்டுபோயிற்று.
6. அப்பொழுது ராஜா, தேவனுடைய மனுஷனுக்குப் பிரதியுத்தரமாக: நீ உன் தேவனாகிய கர்த்தருடைய சமுகத்தை நோக்கி வேண்டிக்கொண்டு, என் கை முன் போலிருக்கும்படிக்கு எனக்காக விண்ணப்பம்பண்ணவேண்டும் என்றான்; அப்பொழுது தேவனுடைய மனுஷன் கர்த்தருடைய சமுகத்தை நோக்கி வருந்தி விண்ணப்பம் செய்தான், ராஜாவின் கை முன்னிருந்தபடி சீர்ப்பட்டது.
7. அப்பொழுது ராஜா தேவனுடைய மனுஷனை நோக்கி: நீ என்னோடேகூட வீட்டுக்கு வந்து இளைப்பாறு; உனக்கு வெகுமானம் தருவேன் என்றான்.
8. தேவனுடைய மனுஷன் ராஜாவை நோக்கி: நீர் எனக்கு உம்முடைய வீட்டில் பாதி கொடுத்தாலும், நான் உம்மோடே வருவதில்லை, இந்த ஸ்தலத்தில் அப்பம் புசிப்பதுமில்லை, தண்ணீர் குடிப்பதுமில்லை.
9. ஏனென்றால் நீ அப்பம் புசியாமலும், தண்ணீர் குடியாமலும், போனவழியாய்த் திரும்பாமலும் இருவென்று கர்த்தர் தம்முடைய வார்த்தையால் எனக்குக் கட்டளையிட்டிருக்கிறார் என்று சொல்லி,
10. அவன் பெத்தேலுக்கு வந்தவழியாய்த் திரும்பாமல், வேறுவழியாய்ப் போய்விட்டான்.
11. கிழவனான ஒரு தீர்க்கதரிசி பெத்தேலிலே குடியிருந்தான்; அவன் குமாரர் வந்து தேவனுடைய மனுஷன் அன்றைய தினம் பெத்தேலிலே செய்த எல்லாச் செய்கைகளையும், அவன் ராஜாவோடே சொன்ன வார்த்தைகளையும் தங்கள் தகப்பனுக்கு அறிவித்தார்கள்.
12. அப்பொழுது அவர்கள் தகப்பன்: அவன் எந்த வழி போனான் என்று அவர்களைக் கேட்டான். யூதாவிலிருந்து வந்த தேவனுடைய மனுஷன் போனவழி இன்னதென்று அவன் குமாரர் பார்த்திருந்தபடியால்,
13. அவன் தன் குமாரருடனே: கழுதையின்மேல் சேணம்வைத்துக் கொடுங்கள் என்றான்; அவர்கள் கழுதையின்மேல் சேணம்வைத்துக் கொடுத்தபின், அவன் அதின்மேல் ஏறி,
14. தேவனுடைய மனுஷனைத் தொடர்ந்துபோய், ஒரு கர்வாலி மரத்தின்கீழ் உட்கார்ந்திருக்கிற அவனைக் கண்டு: யூதாவிலிருந்துவந்த தேவனுடைய மனுஷன் நீர்தானா என்று அவனைக் கேட்டதற்கு; அவன், நான் தான் என்றான்.
15. அப்பொழுது அவனை நோக்கி: என்னோடே வீட்டுக்கு வந்து அப்பம் புசியும் என்றான்.
16. அதற்கு அவன்: நான் உம்மோடே திரும்பவும் உம்மோடே உள்ளே போகவுமாட்டேன்; இந்த ஸ்தலத்திலே உம்மோடே நான் அப்பம் புசிக்கவும் தண்ணீர் குடிக்கவுமாட்டேன்.
17. ஏனென்றால் நீ அப்பம் புசியாமலும், அங்கே தண்ணீர் குடியாமலும், நீ போனவழியாய்த் திரும்பிவராமலும் இரு என்று கர்த்தருடைய வார்த்தை எனக்கு உண்டாயிருக்கிறது என்றான்.
18. அதற்கு அவன்: உம்மைப்போல நானும் தீர்க்கதரிசிதான்; அவன் அப்பம் புசித்துத் தண்ணீர் குடிக்க, நீ அவனைத் திருப்பி, உன் வீட்டுக்கு அழைத்துக் கொண்டுவா என்று ஒரு தூதன் கர்த்தருடைய வார்த்தையாக என்னோடே சொன்னான் என்று அவனிடத்தில் பொய் சொன்னான்.
19. அப்பொழுது அவன் இவனோடே திரும்பிப் போய், இவன் வீட்டிலே அப்பம் புசித்துத் தண்ணீர் குடித்தான்.
20. அவர்கள் பந்தியில் உட்கார்ந்திருக்கிறபோது, அவனைத் திருப்பிக்கொண்டு வந்த தீர்க்கதரிசிக்குக் கர்த்தருடைய வார்த்தை உண்டானதினால்,
21. அவன் யூதாவிலிருந்து வந்த தேவனுடைய மனுஷனைப் பார்த்துச் சத்தமிட்டு, உன் தேவனாகிய கர்த்தர் உனக்குக் கற்பித்த கட்டளையை நீ கைக்கொள்ளாமல் கர்த்தருடைய வாக்கை மீறி,
22. அப்பம் புசிக்கவும் தண்ணீர் குடிக்கவும் வேண்டாம் என்று அவர் விலக்கின ஸ்தலத்திற்கு நீ திரும்பி, அப்பம் புசித்துத் தண்ணீர் குடித்தபடியினால், உன்னுடைய பிரேதம் உன் பிதாக்களின் கல்லறையிலே சேருவதில்லை என்று கர்த்தர் சொல்லுகிறார் என்றான்.
23. அவன் போஜனபானம்பண்ணி முடிந்தபின்பு, அந்தத் தீர்க்கதரிசியைத் திருப்பிக்கொண்டுவந்தவன் அவனுக்குக் கழுதையின்மேல் சேணம்வைத்துக் கொடுத்தான்.
24. அவன் போனபிற்பாடு வழியிலே ஒரு சிங்கம் அவனுக்கு எதிர்ப்பட்டு அவனைக் கொன்றுபோட்டது; அவன் பிரேதம் வழியிலே கிடந்தது; கழுதை அதினண்டையிலே நின்றது; சிங்கமும் பிரேதத் தண்டையிலே நின்றது.
25. அந்த வழியே கடந்துவருகிற மனுஷர், வழியிலே கிடக்கிற பிரேதத்தையும், பிரேதத்தண்டையிலே நிற்கிற சிங்கத்தையும் கண்டு, கிழவனான தீர்க்கதரிசி குடியிருந்த பட்டணத்திலே வந்து சொன்னார்கள்.
26. அவனை வழியிலிருந்து திரும்பப் பண்ணின தீர்க்கதரிசி அதைக் கேட்டபோது, அவன் கர்த்தருடைய வாக்கை மீறின தேவனுடைய மனுஷன் தான், கர்த்தர் அவனுக்குச் சொன்ன வார்த்தையின்படியே, கர்த்தர் அவனை ஒரு சிங்கத்திற்கு ஒப்புக்கொடுத்தார்; அது அவனை முறித்துக் கொன்றுபோட்டது என்று சொல்லி,
27. தன் குமாரரை நோக்கி: எனக்குக் கழுதையின்மேல் சேணம்வைத்துக் கொடுங்கள் என்றான்; அவர்கள் சேணம் வைத்துக் கொடுத்தார்கள்.
28. அப்பொழுது அவன் போய், வழியிலே கிடக்கிற அவன் பிரேதத்தையும், பிரேதத்தண்டையிலே கழுதையும் சிங்கமும் நிற்கிறதையும் கண்டான்; அந்தச் சிங்கம் பிரேதத்தைத் தின்னவுமில்லை, கழுதையை முறித்துப்போடவுமில்லை.
29. அப்பொழுது கிழவனான அந்தத் தீர்க்கதரிசி தேவனுடைய மனுஷனின் பிரேதத்தை எடுத்து, அதைக் கழுதையின்மேல் வைத்து, அதற்காகத் துக்கங்கொண்டாடவும் அதை அடக்கம்பண்ணவும், அதைத் தன் பட்டணத்திற்குக் கொண்டுவந்து,
30. அவன் பிரேதத்தைத் தன்னுடைய கல்லறையிலே வைத்தான். அவனுக்காக: ஐயோ, என் சகோதரனே என்று புலம்பி, துக்கங்கொண்டாடினார்கள்.
31. அவனை அடக்கம்பண்ணினபின்பு, அவன் தன் குமாரரை நோக்கி: நான் மரிக்கும்போது, தேவனுடைய மனுஷன் அடக்கம்பண்ணப்பட்ட கல்லறையிலே என்னையும் நீங்கள் அடக்கம்பண்ணி, அவன் எலும்புகளண்டையிலே என் எலும்புகளையும் வையுங்கள்.
32. அவன் பெத்தேலில் இருக்கிற பலிபீடத்திற்கும், சமாரியாவின் பட்டணங்களில் இருக்கிற மேடைகளாகிய சகல கோவில்களுக்கும் விரோதமாகக் கூறின கர்த்தருடைய வார்த்தை நிச்சயமாய் நிறைவேறும் என்றான்.
33. இந்த நடபடிக்குப்பின்பு, யெரொபெயாம் தன் பொல்லாத வழியைவிட்டுத் திரும்பாமல், மறுபடியும் ஜனத்தில் ஈனமானவர்களை மேடைகளின் ஆசாரியராக்கினான்; எவன் மேல் அவனுக்கு மனதிருந்ததோ அவனைப் பிரதிஷ்டைப்பண்ணினான்; அப்படிப்பட்டவர்கள் மேடைகளின் ஆசாரியரானார்கள்.
34. யெரொபெயாமின் வீட்டாரை பூமியின்மேல் வைக்காமல் அதம்பண்ணி அழிக்கும்படியாக இந்தக் காரியம் அவர்களுக்குப் பாவமாயிற்று.]]></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ரொபெயாம் தூபங்காட்ட பலிபீடத்தண்டையிலே நிற்கையில், இதோ, தேவனுடைய மனுஷன் ஒருவன் கர்த்தருடைய வார்த்தையின்படியே, யூதாவிலிருந்து பெத்தேலுக்கு வந்து,
2. அந்த பலிபீடத்தை நோக்கி: பலிபீடமே பலிபீடமே, இதோ, தாவீதின் வம்சத்தில் யோசியா என்னும் பேருள்ள ஒரு குமாரன் பிறப்பான்; அவன் உன்மேல் தூபங்காட்டுகிற மேடைகளின் ஆசாரியர்களை உன்மேல் பலியிடுவான்; மனுஷரின் எலும்புகளும் உன்மேல் சுட்டெரிக்கப்படும் என்பதைக் கர்த்தர் உரைக்கிறார் என்று கர்த்தருடைய வார்த்தையைக் கூறி;
3. அன்றைய தினம் அவன் ஒரு அடையாளத்தையும் சொல்லி, இதோ, இந்தப் பலிபீடம் வெடித்து, அதின்மேலுள்ள சாம்பல் கொட்டுண்டுபோம்; கர்த்தர் உரைத்ததற்கு இதுவே அடையாளம் என்றான்.
4. பெத்தேலில் இருக்கிற அந்தப் பலிபீடத்திற்கு எதிராக தேவனுடைய மனுஷன் கூறின வார்த்தையை ராஜாவாகிய யெரொபெயாம் கேட்டபோது, அவனைப் பிடியுங்கள் என்று தன் கையைப் பலிபீடத்திலிருந்து நீட்டினான்; அவனுக்கு விரோதமாய் நீட்டின கை தன்னிடமாக முடக்கக் கூடாதபடிக்கு மரத்துப்போயிற்று.
5. தேவனுடைய மனுஷன் கர்த்தருடைய வார்த்தையால் குறித்திருந்த அடையாளத்தின்படியே பலிபீடம் வெடித்து, சாம்பல் பலிபீடத்திலிருந்து கொட்டுண்டுபோயிற்று.
6. அப்பொழுது ராஜா, தேவனுடைய மனுஷனுக்குப் பிரதியுத்தரமாக: நீ உன் தேவனாகிய கர்த்தருடைய சமுகத்தை நோக்கி வேண்டிக்கொண்டு, என் கை முன் போலிருக்கும்படிக்கு எனக்காக விண்ணப்பம்பண்ணவேண்டும் என்றான்; அப்பொழுது தேவனுடைய மனுஷன் கர்த்தருடைய சமுகத்தை நோக்கி வருந்தி விண்ணப்பம் செய்தான், ராஜாவின் கை முன்னிருந்தபடி சீர்ப்பட்டது.
7. அப்பொழுது ராஜா தேவனுடைய மனுஷனை நோக்கி: நீ என்னோடேகூட வீட்டுக்கு வந்து இளைப்பாறு; உனக்கு வெகுமானம் தருவேன் என்றான்.
8. தேவனுடைய மனுஷன் ராஜாவை நோக்கி: நீர் எனக்கு உம்முடைய வீட்டில் பாதி கொடுத்தாலும், நான் உம்மோடே வருவதில்லை, இந்த ஸ்தலத்தில் அப்பம் புசிப்பதுமில்லை, தண்ணீர் குடிப்பதுமில்லை.
9. ஏனென்றால் நீ அப்பம் புசியாமலும், தண்ணீர் குடியாமலும், போனவழியாய்த் திரும்பாமலும் இருவென்று கர்த்தர் தம்முடைய வார்த்தையால் எனக்குக் கட்டளையிட்டிருக்கிறார் என்று சொல்லி,
10. அவன் பெத்தேலுக்கு வந்தவழியாய்த் திரும்பாமல், வேறுவழியாய்ப் போய்விட்டான்.
11. கிழவனான ஒரு தீர்க்கதரிசி பெத்தேலிலே குடியிருந்தான்; அவன் குமாரர் வந்து தேவனுடைய மனுஷன் அன்றைய தினம் பெத்தேலிலே செய்த எல்லாச் செய்கைகளையும், அவன் ராஜாவோடே சொன்ன வார்த்தைகளையும் தங்கள் தகப்பனுக்கு அறிவித்தார்கள்.
12. அப்பொழுது அவர்கள் தகப்பன்: அவன் எந்த வழி போனான் என்று அவர்களைக் கேட்டான். யூதாவிலிருந்து வந்த தேவனுடைய மனுஷன் போனவழி இன்னதென்று அவன் குமாரர் பார்த்திருந்தபடியால்,
13. அவன் தன் குமாரருடனே: கழுதையின்மேல் சேணம்வைத்துக் கொடுங்கள் என்றான்; அவர்கள் கழுதையின்மேல் சேணம்வைத்துக் கொடுத்தபின், அவன் அதின்மேல் ஏறி,
14. தேவனுடைய மனுஷனைத் தொடர்ந்துபோய், ஒரு கர்வாலி மரத்தின்கீழ் உட்கார்ந்திருக்கிற அவனைக் கண்டு: யூதாவிலிருந்துவந்த தேவனுடைய மனுஷன் நீர்தானா என்று அவனைக் கேட்டதற்கு; அவன், நான் தான் என்றான்.
15. அப்பொழுது அவனை நோக்கி: என்னோடே வீட்டுக்கு வந்து அப்பம் புசியும் என்றான்.
16. அதற்கு அவன்: நான் உம்மோடே திரும்பவும் உம்மோடே உள்ளே போகவுமாட்டேன்; இந்த ஸ்தலத்திலே உம்மோடே நான் அப்பம் புசிக்கவும் தண்ணீர் குடிக்கவுமாட்டேன்.
17. ஏனென்றால் நீ அப்பம் புசியாமலும், அங்கே தண்ணீர் குடியாமலும், நீ போனவழியாய்த் திரும்பிவராமலும் இரு என்று கர்த்தருடைய வார்த்தை எனக்கு உண்டாயிருக்கிறது என்றான்.
18. அதற்கு அவன்: உம்மைப்போல நானும் தீர்க்கதரிசிதான்; அவன் அப்பம் புசித்துத் தண்ணீர் குடிக்க, நீ அவனைத் திருப்பி, உன் வீட்டுக்கு அழைத்துக் கொண்டுவா என்று ஒரு தூதன் கர்த்தருடைய வார்த்தையாக என்னோடே சொன்னான் என்று அவனிடத்தில் பொய் சொன்னான்.
19. அப்பொழுது அவன் இவனோடே திரும்பிப் போய், இவன் வீட்டிலே அப்பம் புசித்துத் தண்ணீர் குடித்தான்.
20. அவர்கள் பந்தியில் உட்கார்ந்திருக்கிறபோது, அவனைத் திருப்பிக்கொண்டு வந்த தீர்க்கதரிசிக்குக் கர்த்தருடைய வார்த்தை உண்டானதினால்,
21. அவன் யூதாவிலிருந்து வந்த தேவனுடைய மனுஷனைப் பார்த்துச் சத்தமிட்டு, உன் தேவனாகிய கர்த்தர் உனக்குக் கற்பித்த கட்டளையை நீ கைக்கொள்ளாமல் கர்த்தருடைய வாக்கை மீறி,
22. அப்பம் புசிக்கவும் தண்ணீர் குடிக்கவும் வேண்டாம் என்று அவர் விலக்கின ஸ்தலத்திற்கு நீ திரும்பி, அப்பம் புசித்துத் தண்ணீர் குடித்தபடியினால், உன்னுடைய பிரேதம் உன் பிதாக்களின் கல்லறையிலே சேருவதில்லை என்று கர்த்தர் சொல்லுகிறார் என்றான்.
23. அவன் போஜனபானம்பண்ணி முடிந்தபின்பு, அந்தத் தீர்க்கதரிசியைத் திருப்பிக்கொண்டுவந்தவன் அவனுக்குக் கழுதையின்மேல் சேணம்வைத்துக் கொடுத்தான்.
24. அவன் போனபிற்பாடு வழியிலே ஒரு சிங்கம் அவனுக்கு எதிர்ப்பட்டு அவனைக் கொன்றுபோட்டது; அவன் பிரேதம் வழியிலே கிடந்தது; கழுதை அதினண்டையிலே நின்றது; சிங்கமும் பிரேதத் தண்டையிலே நின்றது.
25. அந்த வழியே கடந்துவருகிற மனுஷர், வழியிலே கிடக்கிற பிரேதத்தையும், பிரேதத்தண்டையிலே நிற்கிற சிங்கத்தையும் கண்டு, கிழவனான தீர்க்கதரிசி குடியிருந்த பட்டணத்திலே வந்து சொன்னார்கள்.
26. அவனை வழியிலிருந்து திரும்பப் பண்ணின தீர்க்கதரிசி அதைக் கேட்டபோது, அவன் கர்த்தருடைய வாக்கை மீறின தேவனுடைய மனுஷன் தான், கர்த்தர் அவனுக்குச் சொன்ன வார்த்தையின்படியே, கர்த்தர் அவனை ஒரு சிங்கத்திற்கு ஒப்புக்கொடுத்தார்; அது அவனை முறித்துக் கொன்றுபோட்டது என்று சொல்லி,
27. தன் குமாரரை நோக்கி: எனக்குக் கழுதையின்மேல் சேணம்வைத்துக் கொடுங்கள் என்றான்; அவர்கள் சேணம் வைத்துக் கொடுத்தார்கள்.
28. அப்பொழுது அவன் போய், வழியிலே கிடக்கிற அவன் பிரேதத்தையும், பிரேதத்தண்டையிலே கழுதையும் சிங்கமும் நிற்கிறதையும் கண்டான்; அந்தச் சிங்கம் பிரேதத்தைத் தின்னவுமில்லை, கழுதையை முறித்துப்போடவுமில்லை.
29. அப்பொழுது கிழவனான அந்தத் தீர்க்கதரிசி தேவனுடைய மனுஷனின் பிரேதத்தை எடுத்து, அதைக் கழுதையின்மேல் வைத்து, அதற்காகத் துக்கங்கொண்டாடவும் அதை அடக்கம்பண்ணவும், அதைத் தன் பட்டணத்திற்குக் கொண்டுவந்து,
30. அவன் பிரேதத்தைத் தன்னுடைய கல்லறையிலே வைத்தான். அவனுக்காக: ஐயோ, என் சகோதரனே என்று புலம்பி, துக்கங்கொண்டாடினார்கள்.
31. அவனை அடக்கம்பண்ணினபின்பு, அவன் தன் குமாரரை நோக்கி: நான் மரிக்கும்போது, தேவனுடைய மனுஷன் அடக்கம்பண்ணப்பட்ட கல்லறையிலே என்னையும் நீங்கள் அடக்கம்பண்ணி, அவன் எலும்புகளண்டையிலே என் எலும்புகளையும் வையுங்கள்.
32. அவன் பெத்தேலில் இருக்கிற பலிபீடத்திற்கும், சமாரியாவின் பட்டணங்களில் இருக்கிற மேடைகளாகிய சகல கோவில்களுக்கும் விரோதமாகக் கூறின கர்த்தருடைய வார்த்தை நிச்சயமாய் நிறைவேறும் என்றான்.
33. இந்த நடபடிக்குப்பின்பு, யெரொபெயாம் தன் பொல்லாத வழியைவிட்டுத் திரும்பாமல், மறுபடியும் ஜனத்தில் ஈனமானவர்களை மேடைகளின் ஆசாரியராக்கினான்; எவன் மேல் அவனுக்கு மனதிருந்ததோ அவனைப் பிரதிஷ்டைப்பண்ணினான்; அப்படிப்பட்டவர்கள் மேடைகளின் ஆசாரியரானார்கள்.
34. யெரொபெயாமின் வீட்டாரை பூமியின்மேல் வைக்காமல் அதம்பண்ணி அழிக்கும்படியாக இந்தக் காரியம் அவர்களுக்குப் பாவமாயிற்று.]]></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ரொபெயாம் தூபங்காட்ட பலிபீடத்தண்டையிலே நிற்கையில், இதோ, தேவனுடைய மனுஷன் ஒருவன் கர்த்தருடைய வார்த்தையின்படியே, யூதாவிலிருந்து பெத்தேலுக்கு வந்து,
2. அந்த பலிபீடத்தை நோக்கி: பலிபீடமே பலிபீடமே, இதோ, தாவீதின் வம்சத்தில் யோசியா என்னும் பேருள்ள ஒரு குமாரன் பிறப்பான்; அவன் உன்மேல் தூபங்காட்டுகிற மேடைகளின் ஆசாரியர்களை உன்மேல் பலியிடுவான்; மனுஷரின் எலும்புகளும் உன்மேல் சுட்டெரிக்கப்படும் என்பதைக் கர்த்தர் உரைக்கிறார் என்று கர்த்தருடைய வார்த்தையைக் கூறி;
3. அன்றைய தினம் அவன் ஒரு அடையாளத்தையும் சொல்லி, இதோ, இந்தப் பலிபீடம் வெடித்து, அதின்மேலுள்ள சாம்பல் கொட்டுண்டுபோம்; கர்த்தர் உரைத்ததற்கு இதுவே அடையாளம் என்றான்.
4. பெத்தேலில் இருக்கிற அந்தப் பலிபீடத்திற்கு எதிராக தேவனுடைய மனுஷன் கூறின வார்த்தையை ராஜாவாகிய யெரொபெயாம் கேட்டபோது, அவனைப் பிடியுங்கள் என்று தன் கையைப் பலிபீடத்திலிருந்து நீட்டினான்; அவனுக்கு விரோதமாய் நீட்டின கை தன்னிடமாக முடக்கக் கூடாதபடிக்கு மரத்துப்போயிற்று.
5. தேவனுடைய மனுஷன் கர்த்தருடைய வார்த்தையால் குறித்திருந்த அடையாளத்தின்படியே பலிபீடம் வெடித்து, சாம்பல் பலிபீடத்திலிருந்து கொட்டுண்டுபோயிற்று.
6. அப்பொழுது ராஜா, தேவனுடைய மனுஷனுக்குப் பிரதியுத்தரமாக: நீ உன் தேவனாகிய கர்த்தருடைய சமுகத்தை நோக்கி வேண்டிக்கொண்டு, என் கை முன் போலிருக்கும்படிக்கு எனக்காக விண்ணப்பம்பண்ணவேண்டும் என்றான்; அப்பொழுது தேவனுடைய மனுஷன் கர்த்தருடைய சமுகத்தை நோக்கி வருந்தி விண்ணப்பம் செய்தான், ராஜாவின் கை முன்னிருந்தபடி சீர்ப்பட்டது.
7. அப்பொழுது ராஜா தேவனுடைய மனுஷனை நோக்கி: நீ என்னோடேகூட வீட்டுக்கு வந்து இளைப்பாறு; உனக்கு வெகுமானம் தருவேன் என்றான்.
8. தேவனுடைய மனுஷன் ராஜாவை நோக்கி: நீர் எனக்கு உம்முடைய வீட்டில் பாதி கொடுத்தாலும், நான் உம்மோடே வருவதில்லை, இந்த ஸ்தலத்தில் அப்பம் புசிப்பதுமில்லை, தண்ணீர் குடிப்பதுமில்லை.
9. ஏனென்றால் நீ அப்பம் புசியாமலும், தண்ணீர் குடியாமலும், போனவழியாய்த் திரும்பாமலும் இருவென்று கர்த்தர் தம்முடைய வார்த்தையால் எனக்குக் கட்டளையிட்டிருக்கிறார் என்று சொல்லி,
10. அவன் பெத்தேலுக்கு வந்தவழியாய்த் திரும்பாமல், வேறுவழியாய்ப் போய்விட்டான்.
11. கிழவனான ஒரு தீர்க்கதரிசி பெத்தேலிலே குடியிருந்தான்; அவன் குமாரர் வந்து தேவனுடைய மனுஷன் அன்றைய தினம் பெத்தேலிலே செய்த எல்லாச் செய்கைகளையும், அவன் ராஜாவோடே சொன்ன வார்த்தைகளையும் தங்கள் தகப்பனுக்கு அறிவித்தார்கள்.
12. அப்பொழுது அவர்கள் தகப்பன்: அவன் எந்த வழி போனான் என்று அவர்களைக் கேட்டான். யூதாவிலிருந்து வந்த தேவனுடைய மனுஷன் போனவழி இன்னதென்று அவன் குமாரர் பார்த்திருந்தபடியால்,
13. அவன் தன் குமாரருடனே: கழுதையின்மேல் சேணம்வைத்துக் கொடுங்கள் என்றான்; அவர்கள் கழுதையின்மேல் சேணம்வைத்துக் கொடுத்தபின், அவன் அதின்மேல் ஏறி,
14. தேவனுடைய மனுஷனைத் தொடர்ந்துபோய், ஒரு கர்வாலி மரத்தின்கீழ் உட்கார்ந்திருக்கிற அவனைக் கண்டு: யூதாவிலிருந்துவந்த தேவனுடைய மனுஷன் நீர்தானா என்று அவனைக் கேட்டதற்கு; அவன், நான் தான் என்றான்.
15. அப்பொழுது அவனை நோக்கி: என்னோடே வீட்டுக்கு வந்து அப்பம் புசியும் என்றான்.
16. அதற்கு அவன்: நான் உம்மோடே திரும்பவும் உம்மோடே உள்ளே போகவுமாட்டேன்; இந்த ஸ்தலத்திலே உம்மோடே நான் அப்பம் புசிக்கவும் தண்ணீர் குடிக்கவுமாட்டேன்.
17. ஏனென்றால் நீ அப்பம் புசியாமலும், அங்கே தண்ணீர் குடியாமலும், நீ போனவழியாய்த் திரும்பிவராமலும் இரு என்று கர்த்தருடைய வார்த்தை எனக்கு உண்டாயிருக்கிறது என்றான்.
18. அதற்கு அவன்: உம்மைப்போல நானும் தீர்க்கதரிசிதான்; அவன் அப்பம் புசித்துத் தண்ணீர் குடிக்க, நீ அவனைத் திருப்பி, உன் வீட்டுக்கு அழைத்துக் கொண்டுவா என்று ஒரு தூதன் கர்த்தருடைய வார்த்தையாக என்னோடே சொன்னான் என்று அவனிடத்தில் பொய் சொன்னான்.
19. அப்பொழுது அவன் இவனோடே திரும்பிப் போய், இவன் வீட்டிலே அப்பம் புசித்துத் தண்ணீர் குடித்தான்.
20. அவர்கள் பந்தியில் உட்கார்ந்திருக்கிறபோது, அவனைத் திருப்பிக்கொண்டு வந்த தீர்க்கதரிசிக்குக் கர்த்தருடைய வார்த்தை உண்டானதினால்,
21. அவன் யூதாவிலிருந்து வந்த தேவனுடைய மனுஷனைப் பார்த்துச் சத்தமிட்டு, உன் தேவனாகிய கர்த்தர் உனக்குக் கற்பித்த கட்டளையை நீ கைக்கொள்ளாமல் கர்த்தருடைய வாக்கை மீறி,
22. அப்பம் புசிக்கவும் தண்ணீர் குடிக்கவும் வேண்டாம் என்று அவர் விலக்கின ஸ்தலத்திற்கு நீ திரும்பி, அப்பம் புசித்துத் தண்ணீர் குடித்தபடியினால், உன்னுடைய பிரேதம் உன் பிதாக்களின் கல்லறையிலே சேருவதில்லை என்று கர்த்தர் சொல்லுகிறார் என்றான்.
23. அவன் போஜனபானம்பண்ணி முடிந்தபின்பு, அந்தத் தீர்க்கதரிசியைத் திருப்பிக்கொண்டுவந்தவன் அவனுக்குக் கழுதையின்மேல் சேணம்வைத்துக் கொடுத்தான்.
24. அவன் போனபிற்பாடு வழியிலே ஒரு சிங்கம் அவனுக்கு எதிர்ப்பட்டு அவனைக் கொன்றுபோட்டது; அவன் பிரேதம் வழியிலே கிடந்தது; கழுதை அதினண்டையிலே நின்றது; சிங்கமும் பிரேதத் தண்டையிலே நின்றது.
25. அந்த வழியே கடந்துவருகிற மனுஷர், வழியிலே கிடக்கிற பிரேதத்தையும், பிரேதத்தண்டையிலே நிற்கிற சிங்கத்தையும் கண்டு, கிழவனான தீர்க்கதரிசி குடியிருந்த பட்டணத்திலே வந்து சொன்னார்கள்.
26. அவனை வழியிலிருந்து திரும்பப் பண்ணின தீர்க்கதரிசி அதைக் கேட்டபோது, அவன் கர்த்தருடைய வாக்கை மீறின தேவனுடைய மனுஷன் தான், கர்த்தர் அவனுக்குச் சொன்ன வார்த்தையின்படியே, கர்த்தர் அவனை ஒரு சிங்கத்திற்கு ஒப்புக்கொடுத்தார்; அது அவனை முறித்துக் கொன்றுபோட்டது என்று சொல்லி,
27. தன் குமாரரை நோக்கி: எனக்குக் கழுதையின்மேல் சேணம்வைத்துக் கொடுங்கள் என்றான்; அவர்கள் சேணம் வைத்துக் கொடுத்தார்கள்.
28. அப்பொழுது அவன் போய், வழியிலே கிடக்கிற அவன் பிரேதத்தையும், பிரேதத்தண்டையிலே கழுதையும் சிங்கமும் நிற்கிறதையும் கண்டான்; அந்தச் சிங்கம் பிரேதத்தைத் தின்னவுமில்லை, கழுதையை முறித்துப்போடவுமில்லை.
29. அப்பொழுது கிழவனான அந்தத் தீர்க்கதரிசி தேவனுடைய மனுஷனின் பிரேதத்தை எடுத்து, அதைக் கழுதையின்மேல் வைத்து, அதற்காகத் துக்கங்கொண்டாடவும் அதை அடக்கம்பண்ணவும், அதைத் தன் பட்டணத்திற்குக் கொண்டுவந்து,
30. அவன் பிரேதத்தைத் தன்னுடைய கல்லறையிலே வைத்தான். அவனுக்காக: ஐயோ, என் சகோதரனே என்று புலம்பி, துக்கங்கொண்டாடினார்கள்.
31. அவனை அடக்கம்பண்ணினபின்பு, அவன் தன் குமாரரை நோக்கி: நான் மரிக்கும்போது, தேவனுடைய மனுஷன் அடக்கம்பண்ணப்பட்ட கல்லறையிலே என்னையும் நீங்கள் அடக்கம்பண்ணி, அவன் எலும்புகளண்டையிலே என் எலும்புகளையும் வையுங்கள்.
32. அவன் பெத்தேலில் இருக்கிற பலிபீடத்திற்கும், சமாரியாவின் பட்டணங்களில் இருக்கிற மேடைகளாகிய சகல கோவில்களுக்கும் விரோதமாகக் கூறின கர்த்தருடைய வார்த்தை நிச்சயமாய் நிறைவேறும் என்றான்.
33. இந்த நடபடிக்குப்பின்பு, யெரொபெயாம் தன் பொல்லாத வழியைவிட்டுத் திரும்பாமல், மறுபடியும் ஜனத்தில் ஈனமானவர்களை மேடைகளின் ஆசாரியராக்கினான்; எவன் மேல் அவனுக்கு மனதிருந்ததோ அவனைப் பிரதிஷ்டைப்பண்ணினான்; அப்படிப்பட்டவர்கள் மேடைகளின் ஆசாரியரானார்கள்.
34. யெரொபெயாமின் வீட்டாரை பூமியின்மேல் வைக்காமல் அதம்பண்ணி அழிக்கும்படியாக இந்தக் காரியம் அவர்களுக்குப் பாவமாயிற்று.]]></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ரொபெயாம் தூபங்காட்ட பலிபீடத்தண்டையிலே நிற்கையில், இதோ, தேவனுடைய மனுஷன் ஒருவன் கர்த்தருடைய வார்த்தையின்படியே, யூதாவிலிருந்து பெத்தேலுக்கு வந்து,
2. அந்த பலிபீடத்தை நோக்கி: பலிபீடமே பலிபீடமே, இதோ, தாவீதின் வம்சத்தில் யோசியா என்னும் பேருள்ள ஒரு குமாரன் பிறப்பான்; அவன் உன்மேல் தூபங்காட்டுகிற மேடைகளின் ஆசாரியர்களை உன்மேல் பலியிடுவான்; மனுஷரின் எலும்புகளும் உன்மேல் சுட்டெரிக்கப்படும் என்பதைக் கர்த்தர் உரைக்கிறார் என்று கர்த்தருடைய வார்த்தையைக் கூறி;
3. அன்றைய தினம் அவன் ஒரு அடையாளத்தையும் சொல்லி, இதோ, இந்தப் பலிபீடம் வெடித்து, அதின்மேலுள்ள சாம்பல் கொட்டுண்டுபோம்; கர்த்தர் உரைத்ததற்கு இதுவே அடையாளம் என்றான்.
4. பெத்தேலில் இருக்கிற அந்தப் பலிபீடத்திற்கு எதிராக தேவனுடைய மனுஷன் கூறின வார்த்தையை ராஜாவாகிய யெரொபெயாம் கேட்டபோது, அவனைப் பிடியுங்கள் என்று தன் கையைப் பலிபீடத்திலிருந்து நீட்டினான்; அவனுக்கு விரோதமாய் நீட்டின கை தன்னிடமாக முடக்கக் கூடாதபடிக்கு மரத்துப்போயிற்று.
5. தேவனுடைய மனுஷன் கர்த்தருடைய வார்த்தையால் குறித்திருந்த அடையாளத்தின்படியே பலிபீடம் வெடித்து, சாம்பல் பலிபீடத்திலிருந்து கொட்டுண்டுபோயிற்று.
6. அப்பொழுது ராஜா, தேவனுடைய மனுஷனுக்குப் பிரதியுத்தரமாக: நீ உன் தேவனாகிய கர்த்தருடைய சமுகத்தை நோக்கி வேண்டிக்கொண்டு, என் கை முன் போலிருக்கும்படிக்கு எனக்காக விண்ணப்பம்பண்ணவேண்டும் என்றான்; அப்பொழுது தேவனுடைய மனுஷன் கர்த்தருடைய சமுகத்தை நோக்கி வருந்தி விண்ணப்பம் செய்தான், ராஜாவின் கை முன்னிருந்தபடி சீர்ப்பட்டது.
7. அப்பொழுது ராஜா தேவனுடைய மனுஷனை நோக்கி: நீ என்னோடேகூட வீட்டுக்கு வந்து இளைப்பாறு; உனக்கு வெகுமானம் தருவேன் என்றான்.
8. தேவனுடைய மனுஷன் ராஜாவை நோக்கி: நீர் எனக்கு உம்முடைய வீட்டில் பாதி கொடுத்தாலும், நான் உம்மோடே வருவதில்லை, இந்த ஸ்தலத்தில் அப்பம் புசிப்பதுமில்லை, தண்ணீர் குடிப்பதுமில்லை.
9. ஏனென்றால் நீ அப்பம் புசியாமலும், தண்ணீர் குடியாமலும், போனவழியாய்த் திரும்பாமலும் இருவென்று கர்த்தர் தம்முடைய வார்த்தையால் எனக்குக் கட்டளையிட்டிருக்கிறார் என்று சொல்லி,
10. அவன் பெத்தேலுக்கு வந்தவழியாய்த் திரும்பாமல், வேறுவழியாய்ப் போய்விட்டான்.
11. கிழவனான ஒரு தீர்க்கதரிசி பெத்தேலிலே குடியிருந்தான்; அவன் குமாரர் வந்து தேவனுடைய மனுஷன் அன்றைய தினம் பெத்தேலிலே செய்த எல்லாச் செய்கைகளையும், அவன் ராஜாவோடே சொன்ன வார்த்தைகளையும் தங்கள் தகப்பனுக்கு அறிவித்தார்கள்.
12. அப்பொழுது அவர்கள் தகப்பன்: அவன் எந்த வழி போனான் என்று அவர்களைக் கேட்டான். யூதாவிலிருந்து வந்த தேவனுடைய மனுஷன் போனவழி இன்னதென்று அவன் குமாரர் பார்த்திருந்தபடியால்,
13. அவன் தன் குமாரருடனே: கழுதையின்மேல் சேணம்வைத்துக் கொடுங்கள் என்றான்; அவர்கள் கழுதையின்மேல் சேணம்வைத்துக் கொடுத்தபின், அவன் அதின்மேல் ஏறி,
14. தேவனுடைய மனுஷனைத் தொடர்ந்துபோய், ஒரு கர்வாலி மரத்தின்கீழ் உட்கார்ந்திருக்கிற அவனைக் கண்டு: யூதாவிலிருந்துவந்த தேவனுடைய மனுஷன் நீர்தானா என்று அவனைக் கேட்டதற்கு; அவன், நான் தான் என்றான்.
15. அப்பொழுது அவனை நோக்கி: என்னோடே வீட்டுக்கு வந்து அப்பம் புசியும் என்றான்.
16. அதற்கு அவன்: நான் உம்மோடே திரும்பவும் உம்மோடே உள்ளே போகவுமாட்டேன்; இந்த ஸ்தலத்திலே உம்மோடே நான் அப்பம் புசிக்கவும் தண்ணீர் குடிக்கவுமாட்டேன்.
17. ஏனென்றால் நீ அப்பம் புசியாமலும், அங்கே தண்ணீர் குடியாமலும், நீ போனவழியாய்த் திரும்பிவராமலும் இரு என்று கர்த்தருடைய வார்த்தை எனக்கு உண்டாயிருக்கிறது என்றான்.
18. அதற்கு அவன்: உம்மைப்போல நானும் தீர்க்கதரிசிதான்; அவன் அப்பம் புசித்துத் தண்ணீர் குடிக்க, நீ அவனைத் திருப்பி, உன் வீட்டுக்கு அழைத்துக் கொண்டுவா என்று ஒரு தூதன் கர்த்தருடைய வார்த்தையாக என்னோடே சொன்னான் என்று அவனிடத்தில் பொய் சொன்னான்.
19. அப்பொழுது அவன் இவனோடே திரும்பிப் போய், இவன் வீட்டிலே அப்பம் புசித்துத் தண்ணீர் குடித்தான்.
20. அவர்கள் பந்தியில் உட்கார்ந்திருக்கிறபோது, அவனைத் திருப்பிக்கொண்டு வந்த தீர்க்கதரிசிக்குக் கர்த்தருடைய வார்த்தை உண்டானதினால்,
21. அவன் யூதாவிலிருந்து வந்த தேவனுடைய மனுஷனைப் பார்த்துச் சத்தமிட்டு, உன் தேவனாகிய கர்த்தர் உனக்குக் கற்பித்த கட்டளையை நீ கைக்கொள்ளாமல் கர்த்தருடைய வாக்கை மீறி,
22. அப்பம் புசிக்கவும் தண்ணீர் குடிக்கவும் வேண்டாம் என்று அவர் விலக்கின ஸ்தலத்திற்கு நீ திரும்பி, அப்பம் புசித்துத் தண்ணீர் குடித்தபடியினால், உன்னுடைய பிரேதம் உன் பிதாக்களின் கல்லறையிலே சேருவதில்லை என்று கர்த்தர் சொல்லுகிறார் என்றான்.
23. அவன் போஜனபானம்பண்ணி முடிந்தபின்பு, அந்தத் தீர்க்கதரிசியைத் திருப்பிக்கொண்டுவந்தவன் அவனுக்குக் கழுதையின்மேல் சேணம்வைத்துக் கொடுத்தான்.
24. அவன் போனபிற்பாடு வழியிலே ஒரு சிங்கம் அவனுக்கு எதிர்ப்பட்டு அவனைக் கொன்றுபோட்டது; அவன் பிரேதம் வழியிலே கிடந்தது; கழுதை அதினண்டையிலே நின்றது; சிங்கமும் பிரேதத் தண்டையிலே நின்றது.
25. அந்த வழியே கடந்துவருகிற மனுஷர், வழியிலே கிடக்கிற பிரேதத்தையும், பிரேதத்தண்டையிலே நிற்கிற சிங்கத்தையும் கண்டு, கிழவனான தீர்க்கதரிசி குடியிருந்த பட்டணத்திலே வந்து சொன்னார்கள்.
26. அவனை வழியிலிருந்து திரும்பப் பண்ணின தீர்க்கதரிசி அதைக் கேட்டபோது, அவன் கர்த்தருடைய வாக்கை மீறின தேவனுடைய மனுஷன் தான், கர்த்தர் அவனுக்குச் சொன்ன வார்த்தையின்படியே, கர்த்தர் அவனை ஒரு சிங்கத்திற்கு ஒப்புக்கொடுத்தார்; அது அவனை முறித்துக் கொன்றுபோட்டது என்று சொல்லி,
27. தன் குமாரரை நோக்கி: எனக்குக் கழுதையின்மேல் சேணம்வைத்துக் கொடுங்கள் என்றான்; அவர்கள் சேணம் வைத்துக் கொடுத்தார்கள்.
28. அப்பொழுது அவன் போய், வழியிலே கிடக்கிற அவன் பிரேதத்தையும், பிரேதத்தண்டையிலே கழுதையும் சிங்கமும் நிற்கிறதையும் கண்டான்; அந்தச் சிங்கம் பிரேதத்தைத் தின்னவுமில்லை, கழுதையை முறித்துப்போடவுமில்லை.
29. அப்பொழுது கிழவனான அந்தத் தீர்க்கதரிசி தேவனுடைய மனுஷனின் பிரேதத்தை எடுத்து, அதைக் கழுதையின்மேல் வைத்து, அதற்காகத் துக்கங்கொண்டாடவும் அதை அடக்கம்பண்ணவும், அதைத் தன் பட்டணத்திற்குக் கொண்டுவந்து,
30. அவன் பிரேதத்தைத் தன்னுடைய கல்லறையிலே வைத்தான். அவனுக்காக: ஐயோ, என் சகோதரனே என்று புலம்பி, துக்கங்கொண்டாடினார்கள்.
31. அவனை அடக்கம்பண்ணினபின்பு, அவன் தன் குமாரரை நோக்கி: நான் மரிக்கும்போது, தேவனுடைய மனுஷன் அடக்கம்பண்ணப்பட்ட கல்லறையிலே என்னையும் நீங்கள் அடக்கம்பண்ணி, அவன் எலும்புகளண்டையிலே என் எலும்புகளையும் வையுங்கள்.
32. அவன் பெத்தேலில் இருக்கிற பலிபீடத்திற்கும், சமாரியாவின் பட்டணங்களில் இருக்கிற மேடைகளாகிய சகல கோவில்களுக்கும் விரோதமாகக் கூறின கர்த்தருடைய வார்த்தை நிச்சயமாய் நிறைவேறும் என்றான்.
33. இந்த நடபடிக்குப்பின்பு, யெரொபெயாம் தன் பொல்லாத வழியைவிட்டுத் திரும்பாமல், மறுபடியும் ஜனத்தில் ஈனமானவர்களை மேடைகளின் ஆசாரியராக்கினான்; எவன் மேல் அவனுக்கு மனதிருந்ததோ அவனைப் பிரதிஷ்டைப்பண்ணினான்; அப்படிப்பட்டவர்கள் மேடைகளின் ஆசாரியரானார்கள்.
34. யெரொபெயாமின் வீட்டாரை பூமியின்மேல் வைக்காமல் அதம்பண்ணி அழிக்கும்படியாக இந்தக் காரியம் அவர்களுக்குப் பாவமாயிற்று.]]></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ரொபெயாம் தூபங்காட்ட பலிபீடத்தண்டையிலே நிற்கையில், இதோ, தேவனுடைய மனுஷன் ஒருவன் கர்த்தருடைய வார்த்தையின்படியே, யூதாவிலிருந்து பெத்தேலுக்கு வந்து,
2. அந்த பலிபீடத்தை நோக்கி: பலிபீடமே பலிபீடமே, இதோ, தாவீதின் வம்சத்தில் யோசியா என்னும் பேருள்ள ஒரு குமாரன் பிறப்பான்; அவன் உன்மேல் தூபங்காட்டுகிற மேடைகளின் ஆசாரியர்களை உன்மேல் பலியிடுவான்; மனுஷரின் எலும்புகளும் உன்மேல் சுட்டெரிக்கப்படும் என்பதைக் கர்த்தர் உரைக்கிறார் என்று கர்த்தருடைய வார்த்தையைக் கூறி;
3. அன்றைய தினம் அவன் ஒரு அடையாளத்தையும் சொல்லி, இதோ, இந்தப் பலிபீடம் வெடித்து, அதின்மேலுள்ள சாம்பல் கொட்டுண்டுபோம்; கர்த்தர் உரைத்ததற்கு இதுவே அடையாளம் என்றான்.
4. பெத்தேலில் இருக்கிற அந்தப் பலிபீடத்திற்கு எதிராக தேவனுடைய மனுஷன் கூறின வார்த்தையை ராஜாவாகிய யெரொபெயாம் கேட்டபோது, அவனைப் பிடியுங்கள் என்று தன் கையைப் பலிபீடத்திலிருந்து நீட்டினான்; அவனுக்கு விரோதமாய் நீட்டின கை தன்னிடமாக முடக்கக் கூடாதபடிக்கு மரத்துப்போயிற்று.
5. தேவனுடைய மனுஷன் கர்த்தருடைய வார்த்தையால் குறித்திருந்த அடையாளத்தின்படியே பலிபீடம் வெடித்து, சாம்பல் பலிபீடத்திலிருந்து கொட்டுண்டுபோயிற்று.
6. அப்பொழுது ராஜா, தேவனுடைய மனுஷனுக்குப் பிரதியுத்தரமாக: நீ உன் தேவனாகிய கர்த்தருடைய சமுகத்தை நோக்கி வேண்டிக்கொண்டு, என் கை முன் போலிருக்கும்படிக்கு எனக்காக விண்ணப்பம்பண்ணவேண்டும் என்றான்; அப்பொழுது தேவனுடைய மனுஷன் கர்த்தருடைய சமுகத்தை நோக்கி வருந்தி விண்ணப்பம் செய்தான், ராஜாவின் கை முன்னிருந்தபடி சீர்ப்பட்டது.
7. அப்பொழுது ராஜா தேவனுடைய மனுஷனை நோக்கி: நீ என்னோடேகூட வீட்டுக்கு வந்து இளைப்பாறு; உனக்கு வெகுமானம் தருவேன் என்றான்.
8. தேவனுடைய மனுஷன் ராஜாவை நோக்கி: நீர் எனக்கு உம்முடைய வீட்டில் பாதி கொடுத்தாலும், நான் உம்மோடே வருவதில்லை, இந்த ஸ்தலத்தில் அப்பம் புசிப்பதுமில்லை, தண்ணீர் குடிப்பதுமில்லை.
9. ஏனென்றால் நீ அப்பம் புசியாமலும், தண்ணீர் குடியாமலும், போனவழியாய்த் திரும்பாமலும் இருவென்று கர்த்தர் தம்முடைய வார்த்தையால் எனக்குக் கட்டளையிட்டிருக்கிறார் என்று சொல்லி,
10. அவன் பெத்தேலுக்கு வந்தவழியாய்த் திரும்பாமல், வேறுவழியாய்ப் போய்விட்டான்.
11. கிழவனான ஒரு தீர்க்கதரிசி பெத்தேலிலே குடியிருந்தான்; அவன் குமாரர் வந்து தேவனுடைய மனுஷன் அன்றைய தினம் பெத்தேலிலே செய்த எல்லாச் செய்கைகளையும், அவன் ராஜாவோடே சொன்ன வார்த்தைகளையும் தங்கள் தகப்பனுக்கு அறிவித்தார்கள்.
12. அப்பொழுது அவர்கள் தகப்பன்: அவன் எந்த வழி போனான் என்று அவர்களைக் கேட்டான். யூதாவிலிருந்து வந்த தேவனுடைய மனுஷன் போனவழி இன்னதென்று அவன் குமாரர் பார்த்திருந்தபடியால்,
13. அவன் தன் குமாரருடனே: கழுதையின்மேல் சேணம்வைத்துக் கொடுங்கள் என்றான்; அவர்கள் கழுதையின்மேல் சேணம்வைத்துக் கொடுத்தபின், அவன் அதின்மேல் ஏறி,
14. தேவனுடைய மனுஷனைத் தொடர்ந்துபோய், ஒரு கர்வாலி மரத்தின்கீழ் உட்கார்ந்திருக்கிற அவனைக் கண்டு: யூதாவிலிருந்துவந்த தேவனுடைய மனுஷன் நீர்தானா என்று அவனைக் கேட்டதற்கு; அவன், நான் தான் என்றான்.
15. அப்பொழுது அவனை நோக்கி: என்னோடே வீட்டுக்கு வந்து அப்பம் புசியும் என்றான்.
16. அதற்கு அவன்: நான் உம்மோடே திரும்பவும் உம்மோடே உள்ளே போகவுமாட்டேன்; இந்த ஸ்தலத்திலே உம்மோடே நான் அப்பம் புசிக்கவும் தண்ணீர் குடிக்கவுமாட்டேன்.
17. ஏனென்றால் நீ அப்பம் புசியாமலும், அங்கே தண்ணீர் குடியாமலும், நீ போனவழியாய்த் திரும்பிவராமலும் இரு என்று கர்த்தருடைய வார்த்தை எனக்கு உண்டாயிருக்கிறது என்றான்.
18. அதற்கு அவன்: உம்மைப்போல நானும் தீர்க்கதரிசிதான்; அவன் அப்பம் புசித்துத் தண்ணீர் குடிக்க, நீ அவனைத் திருப்பி, உன் வீட்டுக்கு அழைத்துக் கொண்டுவா என்று ஒரு தூதன் கர்த்தருடைய வார்த்தையாக என்னோடே சொன்னான் என்று அவனிடத்தில் பொய் சொன்னான்.
19. அப்பொழுது அவன் இவனோடே திரும்பிப் போய், இவன் வீட்டிலே அப்பம் புசித்துத் தண்ணீர் குடித்தான்.
20. அவர்கள் பந்தியில் உட்கார்ந்திருக்கிறபோது, அவனைத் திருப்பிக்கொண்டு வந்த தீர்க்கதரிசிக்குக் கர்த்தருடைய வார்த்தை உண்டானதினால்,
21. அவன் யூதாவிலிருந்து வந்த தேவனுடைய மனுஷனைப் பார்த்துச் சத்தமிட்டு, உன் தேவனாகிய கர்த்தர் உனக்குக் கற்பித்த கட்டளையை நீ கைக்கொள்ளாமல் கர்த்தருடைய வாக்கை மீறி,
22. அப்பம் புசிக்கவும் தண்ணீர் குடிக்கவும் வேண்டாம் என்று அவர் விலக்கின ஸ்தலத்திற்கு நீ திரும்பி, அப்பம் புசித்துத் தண்ணீர் குடித்தபடியினால், உன்னுடைய பிரேதம் உன் பிதாக்களின் கல்லறையிலே சேருவதில்லை என்று கர்த்தர் சொல்லுகிறார் என்றான்.
23. அவன் போஜனபானம்பண்ணி முடிந்தபின்பு, அந்தத் தீர்க்கதரிசியைத் திருப்பிக்கொண்டுவந்தவன் அவனுக்குக் கழுதையின்மேல் சேணம்வைத்துக் கொடுத்தான்.
24. அவன் போனபிற்பாடு வழியிலே ஒரு சிங்கம் அவனுக்கு எதிர்ப்பட்டு அவனைக் கொன்றுபோட்டது; அவன் பிரேதம் வழியிலே கிடந்தது; கழுதை அதினண்டையிலே நின்றது; சிங்கமும் பிரேதத் தண்டையிலே நின்றது.
25. அந்த வழியே கடந்துவருகிற மனுஷர், வழியிலே கிடக்கிற பிரேதத்தையும், பிரேதத்தண்டையிலே நிற்கிற சிங்கத்தையும் கண்டு, கிழவனான தீர்க்கதரிசி குடியிருந்த பட்டணத்திலே வந்து சொன்னார்கள்.
26. அவனை வழியிலிருந்து திரும்பப் பண்ணின தீர்க்கதரிசி அதைக் கேட்டபோது, அவன் கர்த்தருடைய வாக்கை மீறின தேவனுடைய மனுஷன் தான், கர்த்தர் அவனுக்குச் சொன்ன வார்த்தையின்படியே, கர்த்தர் அவனை ஒரு சிங்கத்திற்கு ஒப்புக்கொடுத்தார்; அது அவனை முறித்துக் கொன்றுபோட்டது என்று சொல்லி,
27. தன் குமாரரை நோக்கி: எனக்குக் கழுதையின்மேல் சேணம்வைத்துக் கொடுங்கள் என்றான்; அவர்கள் சேணம் வைத்துக் கொடுத்தார்கள்.
28. அப்பொழுது அவன் போய், வழியிலே கிடக்கிற அவன் பிரேதத்தையும், பிரேதத்தண்டையிலே கழுதையும் சிங்கமும் நிற்கிறதையும் கண்டான்; அந்தச் சிங்கம் பிரேதத்தைத் தின்னவுமில்லை, கழுதையை முறித்துப்போடவுமில்லை.
29. அப்பொழுது கிழவனான அந்தத் தீர்க்கதரிசி தேவனுடைய மனுஷனின் பிரேதத்தை எடுத்து, அதைக் கழுதையின்மேல் வைத்து, அதற்காகத் துக்கங்கொண்டாடவும் அதை அடக்கம்பண்ணவும், அதைத் தன் பட்டணத்திற்குக் கொண்டுவந்து,
30. அவன் பிரேதத்தைத் தன்னுடைய கல்லறையிலே வைத்தான். அவனுக்காக: ஐயோ, என் சகோதரனே என்று புலம்பி, துக்கங்கொண்டாடினார்கள்.
31. அவனை அடக்கம்பண்ணினபின்பு, அவன் தன் குமாரரை நோக்கி: நான் மரிக்கும்போது, தேவனுடைய மனுஷன் அடக்கம்பண்ணப்பட்ட கல்லறையிலே என்னையும் நீங்கள் அடக்கம்பண்ணி, அவன் எலும்புகளண்டையிலே என் எலும்புகளையும் வையுங்கள்.
32. அவன் பெத்தேலில் இருக்கிற பலிபீடத்திற்கும், சமாரியாவின் பட்டணங்களில் இருக்கிற மேடைகளாகிய சகல கோவில்களுக்கும் விரோதமாகக் கூறின கர்த்தருடைய வார்த்தை நிச்சயமாய் நிறைவேறும் என்றான்.
33. இந்த நடபடிக்குப்பின்பு, யெரொபெயாம் தன் பொல்லாத வழியைவிட்டுத் திரும்பாமல், மறுபடியும் ஜனத்தில் ஈனமானவர்களை மேடைகளின் ஆசாரியராக்கினான்; எவன் மேல் அவனுக்கு மனதிருந்ததோ அவனைப் பிரதிஷ்டைப்பண்ணினான்; அப்படிப்பட்டவர்கள் மேடைகளின் ஆசாரியரானார்கள்.
34. யெரொபெயாமின் வீட்டாரை பூமியின்மேல் வைக்காமல் அதம்பண்ணி அழிக்கும்படியாக இந்தக் காரியம் அவர்களுக்குப் பாவமாயிற்று.]]></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ரொபெயாம் தூபங்காட்ட பலிபீடத்தண்டையிலே நிற்கையில், இதோ, தேவனுடைய மனுஷன் ஒருவன் கர்த்தருடைய வார்த்தையின்படியே, யூதாவிலிருந்து பெத்தேலுக்கு வந்து,
2. அந்த பலிபீடத்தை நோக்கி: பலிபீடமே பலிபீடமே, இதோ, தாவீதின் வம்சத்தில் யோசியா என்னும் பேருள்ள ஒரு குமாரன் பிறப்பான்; அவன் உன்மேல் தூபங்காட்டுகிற மேடைகளின் ஆசாரியர்களை உன்மேல் பலியிடுவான்; மனுஷரின் எலும்புகளும் உன்மேல் சுட்டெரிக்கப்படும் என்பதைக் கர்த்தர் உரைக்கிறார் என்று கர்த்தருடைய வார்த்தையைக் கூறி;
3. அன்றைய தினம் அவன் ஒரு அடையாளத்தையும் சொல்லி, இதோ, இந்தப் பலிபீடம் வெடித்து, அதின்மேலுள்ள சாம்பல் கொட்டுண்டுபோம்; கர்த்தர் உரைத்ததற்கு இதுவே அடையாளம் என்றான்.
4. பெத்தேலில் இருக்கிற அந்தப் பலிபீடத்திற்கு எதிராக தேவனுடைய மனுஷன் கூறின வார்த்தையை ராஜாவாகிய யெரொபெயாம் கேட்டபோது, அவனைப் பிடியுங்கள் என்று தன் கையைப் பலிபீடத்திலிருந்து நீட்டினான்; அவனுக்கு விரோதமாய் நீட்டின கை தன்னிடமாக முடக்கக் கூடாதபடிக்கு மரத்துப்போயிற்று.
5. தேவனுடைய மனுஷன் கர்த்தருடைய வார்த்தையால் குறித்திருந்த அடையாளத்தின்படியே பலிபீடம் வெடித்து, சாம்பல் பலிபீடத்திலிருந்து கொட்டுண்டுபோயிற்று.
6. அப்பொழுது ராஜா, தேவனுடைய மனுஷனுக்குப் பிரதியுத்தரமாக: நீ உன் தேவனாகிய கர்த்தருடைய சமுகத்தை நோக்கி வேண்டிக்கொண்டு, என் கை முன் போலிருக்கும்படிக்கு எனக்காக விண்ணப்பம்பண்ணவேண்டும் என்றான்; அப்பொழுது தேவனுடைய மனுஷன் கர்த்தருடைய சமுகத்தை நோக்கி வருந்தி விண்ணப்பம் செய்தான், ராஜாவின் கை முன்னிருந்தபடி சீர்ப்பட்டது.
7. அப்பொழுது ராஜா தேவனுடைய மனுஷனை நோக்கி: நீ என்னோடேகூட வீட்டுக்கு வந்து இளைப்பாறு; உனக்கு வெகுமானம் தருவேன் என்றான்.
8. தேவனுடைய மனுஷன் ராஜாவை நோக்கி: நீர் எனக்கு உம்முடைய வீட்டில் பாதி கொடுத்தாலும், நான் உம்மோடே வருவதில்லை, இந்த ஸ்தலத்தில் அப்பம் புசிப்பதுமில்லை, தண்ணீர் குடிப்பதுமில்லை.
9. ஏனென்றால் நீ அப்பம் புசியாமலும், தண்ணீர் குடியாமலும், போனவழியாய்த் திரும்பாமலும் இருவென்று கர்த்தர் தம்முடைய வார்த்தையால் எனக்குக் கட்டளையிட்டிருக்கிறார் என்று சொல்லி,
10. அவன் பெத்தேலுக்கு வந்தவழியாய்த் திரும்பாமல், வேறுவழியாய்ப் போய்விட்டான்.
11. கிழவனான ஒரு தீர்க்கதரிசி பெத்தேலிலே குடியிருந்தான்; அவன் குமாரர் வந்து தேவனுடைய மனுஷன் அன்றைய தினம் பெத்தேலிலே செய்த எல்லாச் செய்கைகளையும், அவன் ராஜாவோடே சொன்ன வார்த்தைகளையும் தங்கள் தகப்பனுக்கு அறிவித்தார்கள்.
12. அப்பொழுது அவர்கள் தகப்பன்: அவன் எந்த வழி போனான் என்று அவர்களைக் கேட்டான். யூதாவிலிருந்து வந்த தேவனுடைய மனுஷன் போனவழி இன்னதென்று அவன் குமாரர் பார்த்திருந்தபடியால்,
13. அவன் தன் குமாரருடனே: கழுதையின்மேல் சேணம்வைத்துக் கொடுங்கள் என்றான்; அவர்கள் கழுதையின்மேல் சேணம்வைத்துக் கொடுத்தபின், அவன் அதின்மேல் ஏறி,
14. தேவனுடைய மனுஷனைத் தொடர்ந்துபோய், ஒரு கர்வாலி மரத்தின்கீழ் உட்கார்ந்திருக்கிற அவனைக் கண்டு: யூதாவிலிருந்துவந்த தேவனுடைய மனுஷன் நீர்தானா என்று அவனைக் கேட்டதற்கு; அவன், நான் தான் என்றான்.
15. அப்பொழுது அவனை நோக்கி: என்னோடே வீட்டுக்கு வந்து அப்பம் புசியும் என்றான்.
16. அதற்கு அவன்: நான் உம்மோடே திரும்பவும் உம்மோடே உள்ளே போகவுமாட்டேன்; இந்த ஸ்தலத்திலே உம்மோடே நான் அப்பம் புசிக்கவும் தண்ணீர் குடிக்கவுமாட்டேன்.
17. ஏனென்றால் நீ அப்பம் புசியாமலும், அங்கே தண்ணீர் குடியாமலும், நீ போனவழியாய்த் திரும்பிவராமலும் இரு என்று கர்த்தருடைய வார்த்தை எனக்கு உண்டாயிருக்கிறது என்றான்.
18. அதற்கு அவன்: உம்மைப்போல நானும் தீர்க்கதரிசிதான்; அவன் அப்பம் புசித்துத் தண்ணீர் குடிக்க, நீ அவனைத் திருப்பி, உன் வீட்டுக்கு அழைத்துக் கொண்டுவா என்று ஒரு தூதன் கர்த்தருடைய வார்த்தையாக என்னோடே சொன்னான் என்று அவனிடத்தில் பொய் சொன்னான்.
19. அப்பொழுது அவன் இவனோடே திரும்பிப் போய், இவன் வீட்டிலே அப்பம் புசித்துத் தண்ணீர் குடித்தான்.
20. அவர்கள் பந்தியில் உட்கார்ந்திருக்கிறபோது, அவனைத் திருப்பிக்கொண்டு வந்த தீர்க்கதரிசிக்குக் கர்த்தருடைய வார்த்தை உண்டானதினால்,
21. அவன் யூதாவிலிருந்து வந்த தேவனுடைய மனுஷனைப் பார்த்துச் சத்தமிட்டு, உன் தேவனாகிய கர்த்தர் உனக்குக் கற்பித்த கட்டளையை நீ கைக்கொள்ளாமல் கர்த்தருடைய வாக்கை மீறி,
22. அப்பம் புசிக்கவும் தண்ணீர் குடிக்கவும் வேண்டாம் என்று அவர் விலக்கின ஸ்தலத்திற்கு நீ திரும்பி, அப்பம் புசித்துத் தண்ணீர் குடித்தபடியினால், உன்னுடைய பிரேதம் உன் பிதாக்களின் கல்லறையிலே சேருவதில்லை என்று கர்த்தர் சொல்லுகிறார் என்றான்.
23. அவன் போஜனபானம்பண்ணி முடிந்தபின்பு, அந்தத் தீர்க்கதரிசியைத் திருப்பிக்கொண்டுவந்தவன் அவனுக்குக் கழுதையின்மேல் சேணம்வைத்துக் கொடுத்தான்.
24. அவன் போனபிற்பாடு வழியிலே ஒரு சிங்கம் அவனுக்கு எதிர்ப்பட்டு அவனைக் கொன்றுபோட்டது; அவன் பிரேதம் வழியிலே கிடந்தது; கழுதை அதினண்டையிலே நின்றது; சிங்கமும் பிரேதத் தண்டையிலே நின்றது.
25. அந்த வழியே கடந்துவருகிற மனுஷர், வழியிலே கிடக்கிற பிரேதத்தையும், பிரேதத்தண்டையிலே நிற்கிற சிங்கத்தையும் கண்டு, கிழவனான தீர்க்கதரிசி குடியிருந்த பட்டணத்திலே வந்து சொன்னார்கள்.
26. அவனை வழியிலிருந்து திரும்பப் பண்ணின தீர்க்கதரிசி அதைக் கேட்டபோது, அவன் கர்த்தருடைய வாக்கை மீறின தேவனுடைய மனுஷன் தான், கர்த்தர் அவனுக்குச் சொன்ன வார்த்தையின்படியே, கர்த்தர் அவனை ஒரு சிங்கத்திற்கு ஒப்புக்கொடுத்தார்; அது அவனை முறித்துக் கொன்றுபோட்டது என்று சொல்லி,
27. தன் குமாரரை நோக்கி: எனக்குக் கழுதையின்மேல் சேணம்வைத்துக் கொடுங்கள் என்றான்; அவர்கள் சேணம் வைத்துக் கொடுத்தார்கள்.
28. அப்பொழுது அவன் போய், வழியிலே கிடக்கிற அவன் பிரேதத்தையும், பிரேதத்தண்டையிலே கழுதையும் சிங்கமும் நிற்கிறதையும் கண்டான்; அந்தச் சிங்கம் பிரேதத்தைத் தின்னவுமில்லை, கழுதையை முறித்துப்போடவுமில்லை.
29. அப்பொழுது கிழவனான அந்தத் தீர்க்கதரிசி தேவனுடைய மனுஷனின் பிரேதத்தை எடுத்து, அதைக் கழுதையின்மேல் வைத்து, அதற்காகத் துக்கங்கொண்டாடவும் அதை அடக்கம்பண்ணவும், அதைத் தன் பட்டணத்திற்குக் கொண்டுவந்து,
30. அவன் பிரேதத்தைத் தன்னுடைய கல்லறையிலே வைத்தான். அவனுக்காக: ஐயோ, என் சகோதரனே என்று புலம்பி, துக்கங்கொண்டாடினார்கள்.
31. அவனை அடக்கம்பண்ணினபின்பு, அவன் தன் குமாரரை நோக்கி: நான் மரிக்கும்போது, தேவனுடைய மனுஷன் அடக்கம்பண்ணப்பட்ட கல்லறையிலே என்னையும் நீங்கள் அடக்கம்பண்ணி, அவன் எலும்புகளண்டையிலே என் எலும்புகளையும் வையுங்கள்.
32. அவன் பெத்தேலில் இருக்கிற பலிபீடத்திற்கும், சமாரியாவின் பட்டணங்களில் இருக்கிற மேடைகளாகிய சகல கோவில்களுக்கும் விரோதமாகக் கூறின கர்த்தருடைய வார்த்தை நிச்சயமாய் நிறைவேறும் என்றான்.
33. இந்த நடபடிக்குப்பின்பு, யெரொபெயாம் தன் பொல்லாத வழியைவிட்டுத் திரும்பாமல், மறுபடியும் ஜனத்தில் ஈனமானவர்களை மேடைகளின் ஆசாரியராக்கினான்; எவன் மேல் அவனுக்கு மனதிருந்ததோ அவனைப் பிரதிஷ்டைப்பண்ணினான்; அப்படிப்பட்டவர்கள் மேடைகளின் ஆசாரியரானார்கள்.
34. யெரொபெயாமின் வீட்டாரை பூமியின்மேல் வைக்காமல் அதம்பண்ணி அழிக்கும்படியாக இந்தக் காரியம் அவர்களுக்குப் பாவமாயிற்று.]]></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ரொபெயாம் தூபங்காட்ட பலிபீடத்தண்டையிலே நிற்கையில், இதோ, தேவனுடைய மனுஷன் ஒருவன் கர்த்தருடைய வார்த்தையின்படியே, யூதாவிலிருந்து பெத்தேலுக்கு வந்து,
2. அந்த பலிபீடத்தை நோக்கி: பலிபீடமே பலிபீடமே, இதோ, தாவீதின் வம்சத்தில் யோசியா என்னும் பேருள்ள ஒரு குமாரன் பிறப்பான்; அவன் உன்மேல் தூபங்காட்டுகிற மேடைகளின் ஆசாரியர்களை உன்மேல் பலியிடுவான்; மனுஷரின் எலும்புகளும் உன்மேல் சுட்டெரிக்கப்படும் என்பதைக் கர்த்தர் உரைக்கிறார் என்று கர்த்தருடைய வார்த்தையைக் கூறி;
3. அன்றைய தினம் அவன் ஒரு அடையாளத்தையும் சொல்லி, இதோ, இந்தப் பலிபீடம் வெடித்து, அதின்மேலுள்ள சாம்பல் கொட்டுண்டுபோம்; கர்த்தர் உரைத்ததற்கு இதுவே அடையாளம் என்றான்.
4. பெத்தேலில் இருக்கிற அந்தப் பலிபீடத்திற்கு எதிராக தேவனுடைய மனுஷன் கூறின வார்த்தையை ராஜாவாகிய யெரொபெயாம் கேட்டபோது, அவனைப் பிடியுங்கள் என்று தன் கையைப் பலிபீடத்திலிருந்து நீட்டினான்; அவனுக்கு விரோதமாய் நீட்டின கை தன்னிடமாக முடக்கக் கூடாதபடிக்கு மரத்துப்போயிற்று.
5. தேவனுடைய மனுஷன் கர்த்தருடைய வார்த்தையால் குறித்திருந்த அடையாளத்தின்படியே பலிபீடம் வெடித்து, சாம்பல் பலிபீடத்திலிருந்து கொட்டுண்டுபோயிற்று.
6. அப்பொழுது ராஜா, தேவனுடைய மனுஷனுக்குப் பிரதியுத்தரமாக: நீ உன் தேவனாகிய கர்த்தருடைய சமுகத்தை நோக்கி வேண்டிக்கொண்டு, என் கை முன் போலிருக்கும்படிக்கு எனக்காக விண்ணப்பம்பண்ணவேண்டும் என்றான்; அப்பொழுது தேவனுடைய மனுஷன் கர்த்தருடைய சமுகத்தை நோக்கி வருந்தி விண்ணப்பம் செய்தான், ராஜாவின் கை முன்னிருந்தபடி சீர்ப்பட்டது.
7. அப்பொழுது ராஜா தேவனுடைய மனுஷனை நோக்கி: நீ என்னோடேகூட வீட்டுக்கு வந்து இளைப்பாறு; உனக்கு வெகுமானம் தருவேன் என்றான்.
8. தேவனுடைய மனுஷன் ராஜாவை நோக்கி: நீர் எனக்கு உம்முடைய வீட்டில் பாதி கொடுத்தாலும், நான் உம்மோடே வருவதில்லை, இந்த ஸ்தலத்தில் அப்பம் புசிப்பதுமில்லை, தண்ணீர் குடிப்பதுமில்லை.
9. ஏனென்றால் நீ அப்பம் புசியாமலும், தண்ணீர் குடியாமலும், போனவழியாய்த் திரும்பாமலும் இருவென்று கர்த்தர் தம்முடைய வார்த்தையால் எனக்குக் கட்டளையிட்டிருக்கிறார் என்று சொல்லி,
10. அவன் பெத்தேலுக்கு வந்தவழியாய்த் திரும்பாமல், வேறுவழியாய்ப் போய்விட்டான்.
11. கிழவனான ஒரு தீர்க்கதரிசி பெத்தேலிலே குடியிருந்தான்; அவன் குமாரர் வந்து தேவனுடைய மனுஷன் அன்றைய தினம் பெத்தேலிலே செய்த எல்லாச் செய்கைகளையும், அவன் ராஜாவோடே சொன்ன வார்த்தைகளையும் தங்கள் தகப்பனுக்கு அறிவித்தார்கள்.
12. அப்பொழுது அவர்கள் தகப்பன்: அவன் எந்த வழி போனான் என்று அவர்களைக் கேட்டான். யூதாவிலிருந்து வந்த தேவனுடைய மனுஷன் போனவழி இன்னதென்று அவன் குமாரர் பார்த்திருந்தபடியால்,
13. அவன் தன் குமாரருடனே: கழுதையின்மேல் சேணம்வைத்துக் கொடுங்கள் என்றான்; அவர்கள் கழுதையின்மேல் சேணம்வைத்துக் கொடுத்தபின், அவன் அதின்மேல் ஏறி,
14. தேவனுடைய மனுஷனைத் தொடர்ந்துபோய், ஒரு கர்வாலி மரத்தின்கீழ் உட்கார்ந்திருக்கிற அவனைக் கண்டு: யூதாவிலிருந்துவந்த தேவனுடைய மனுஷன் நீர்தானா என்று அவனைக் கேட்டதற்கு; அவன், நான் தான் என்றான்.
15. அப்பொழுது அவனை நோக்கி: என்னோடே வீட்டுக்கு வந்து அப்பம் புசியும் என்றான்.
16. அதற்கு அவன்: நான் உம்மோடே திரும்பவும் உம்மோடே உள்ளே போகவுமாட்டேன்; இந்த ஸ்தலத்திலே உம்மோடே நான் அப்பம் புசிக்கவும் தண்ணீர் குடிக்கவுமாட்டேன்.
17. ஏனென்றால் நீ அப்பம் புசியாமலும், அங்கே தண்ணீர் குடியாமலும், நீ போனவழியாய்த் திரும்பிவராமலும் இரு என்று கர்த்தருடைய வார்த்தை எனக்கு உண்டாயிருக்கிறது என்றான்.
18. அதற்கு அவன்: உம்மைப்போல நானும் தீர்க்கதரிசிதான்; அவன் அப்பம் புசித்துத் தண்ணீர் குடிக்க, நீ அவனைத் திருப்பி, உன் வீட்டுக்கு அழைத்துக் கொண்டுவா என்று ஒரு தூதன் கர்த்தருடைய வார்த்தையாக என்னோடே சொன்னான் என்று அவனிடத்தில் பொய் சொன்னான்.
19. அப்பொழுது அவன் இவனோடே திரும்பிப் போய், இவன் வீட்டிலே அப்பம் புசித்துத் தண்ணீர் குடித்தான்.
20. அவர்கள் பந்தியில் உட்கார்ந்திருக்கிறபோது, அவனைத் திருப்பிக்கொண்டு வந்த தீர்க்கதரிசிக்குக் கர்த்தருடைய வார்த்தை உண்டானதினால்,
21. அவன் யூதாவிலிருந்து வந்த தேவனுடைய மனுஷனைப் பார்த்துச் சத்தமிட்டு, உன் தேவனாகிய கர்த்தர் உனக்குக் கற்பித்த கட்டளையை நீ கைக்கொள்ளாமல் கர்த்தருடைய வாக்கை மீறி,
22. அப்பம் புசிக்கவும் தண்ணீர் குடிக்கவும் வேண்டாம் என்று அவர் விலக்கின ஸ்தலத்திற்கு நீ திரும்பி, அப்பம் புசித்துத் தண்ணீர் குடித்தபடியினால், உன்னுடைய பிரேதம் உன் பிதாக்களின் கல்லறையிலே சேருவதில்லை என்று கர்த்தர் சொல்லுகிறார் என்றான்.
23. அவன் போஜனபானம்பண்ணி முடிந்தபின்பு, அந்தத் தீர்க்கதரிசியைத் திருப்பிக்கொண்டுவந்தவன் அவனுக்குக் கழுதையின்மேல் சேணம்வைத்துக் கொடுத்தான்.
24. அவன் போனபிற்பாடு வழியிலே ஒரு சிங்கம் அவனுக்கு எதிர்ப்பட்டு அவனைக் கொன்றுபோட்டது; அவன் பிரேதம் வழியிலே கிடந்தது; கழுதை அதினண்டையிலே நின்றது; சிங்கமும் பிரேதத் தண்டையிலே நின்றது.
25. அந்த வழியே கடந்துவருகிற மனுஷர், வழியிலே கிடக்கிற பிரேதத்தையும், பிரேதத்தண்டையிலே நிற்கிற சிங்கத்தையும் கண்டு, கிழவனான தீர்க்கதரிசி குடியிருந்த பட்டணத்திலே வந்து சொன்னார்கள்.
26. அவனை வழியிலிருந்து திரும்பப் பண்ணின தீர்க்கதரிசி அதைக் கேட்டபோது, அவன் கர்த்தருடைய வாக்கை மீறின தேவனுடைய மனுஷன் தான், கர்த்தர் அவனுக்குச் சொன்ன வார்த்தையின்படியே, கர்த்தர் அவனை ஒரு சிங்கத்திற்கு ஒப்புக்கொடுத்தார்; அது அவனை முறித்துக் கொன்றுபோட்டது என்று சொல்லி,
27. தன் குமாரரை நோக்கி: எனக்குக் கழுதையின்மேல் சேணம்வைத்துக் கொடுங்கள் என்றான்; அவர்கள் சேணம் வைத்துக் கொடுத்தார்கள்.
28. அப்பொழுது அவன் போய், வழியிலே கிடக்கிற அவன் பிரேதத்தையும், பிரேதத்தண்டையிலே கழுதையும் சிங்கமும் நிற்கிறதையும் கண்டான்; அந்தச் சிங்கம் பிரேதத்தைத் தின்னவுமில்லை, கழுதையை முறித்துப்போடவுமில்லை.
29. அப்பொழுது கிழவனான அந்தத் தீர்க்கதரிசி தேவனுடைய மனுஷனின் பிரேதத்தை எடுத்து, அதைக் கழுதையின்மேல் வைத்து, அதற்காகத் துக்கங்கொண்டாடவும் அதை அடக்கம்பண்ணவும், அதைத் தன் பட்டணத்திற்குக் கொண்டுவந்து,
30. அவன் பிரேதத்தைத் தன்னுடைய கல்லறையிலே வைத்தான். அவனுக்காக: ஐயோ, என் சகோதரனே என்று புலம்பி, துக்கங்கொண்டாடினார்கள்.
31. அவனை அடக்கம்பண்ணினபின்பு, அவன் தன் குமாரரை நோக்கி: நான் மரிக்கும்போது, தேவனுடைய மனுஷன் அடக்கம்பண்ணப்பட்ட கல்லறையிலே என்னையும் நீங்கள் அடக்கம்பண்ணி, அவன் எலும்புகளண்டையிலே என் எலும்புகளையும் வையுங்கள்.
32. அவன் பெத்தேலில் இருக்கிற பலிபீடத்திற்கும், சமாரியாவின் பட்டணங்களில் இருக்கிற மேடைகளாகிய சகல கோவில்களுக்கும் விரோதமாகக் கூறின கர்த்தருடைய வார்த்தை நிச்சயமாய் நிறைவேறும் என்றான்.
33. இந்த நடபடிக்குப்பின்பு, யெரொபெயாம் தன் பொல்லாத வழியைவிட்டுத் திரும்பாமல், மறுபடியும் ஜனத்தில் ஈனமானவர்களை மேடைகளின் ஆசாரியராக்கினான்; எவன் மேல் அவனுக்கு மனதிருந்ததோ அவனைப் பிரதிஷ்டைப்பண்ணினான்; அப்படிப்பட்டவர்கள் மேடைகளின் ஆசாரியரானார்கள்.
34. யெரொபெயாமின் வீட்டாரை பூமியின்மேல் வைக்காமல் அதம்பண்ணி அழிக்கும்படியாக இந்தக் காரியம் அவர்களுக்குப் பாவமாயிற்று.]]></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ரொபெயாம் தூபங்காட்ட பலிபீடத்தண்டையிலே நிற்கையில், இதோ, தேவனுடைய மனுஷன் ஒருவன் கர்த்தருடைய வார்த்தையின்படியே, யூதாவிலிருந்து பெத்தேலுக்கு வந்து,
2. அந்த பலிபீடத்தை நோக்கி: பலிபீடமே பலிபீடமே, இதோ, தாவீதின் வம்சத்தில் யோசியா என்னும் பேருள்ள ஒரு குமாரன் பிறப்பான்; அவன் உன்மேல் தூபங்காட்டுகிற மேடைகளின் ஆசாரியர்களை உன்மேல் பலியிடுவான்; மனுஷரின் எலும்புகளும் உன்மேல் சுட்டெரிக்கப்படும் என்பதைக் கர்த்தர் உரைக்கிறார் என்று கர்த்தருடைய வார்த்தையைக் கூறி;
3. அன்றைய தினம் அவன் ஒரு அடையாளத்தையும் சொல்லி, இதோ, இந்தப் பலிபீடம் வெடித்து, அதின்மேலுள்ள சாம்பல் கொட்டுண்டுபோம்; கர்த்தர் உரைத்ததற்கு இதுவே அடையாளம் என்றான்.
4. பெத்தேலில் இருக்கிற அந்தப் பலிபீடத்திற்கு எதிராக தேவனுடைய மனுஷன் கூறின வார்த்தையை ராஜாவாகிய யெரொபெயாம் கேட்டபோது, அவனைப் பிடியுங்கள் என்று தன் கையைப் பலிபீடத்திலிருந்து நீட்டினான்; அவனுக்கு விரோதமாய் நீட்டின கை தன்னிடமாக முடக்கக் கூடாதபடிக்கு மரத்துப்போயிற்று.
5. தேவனுடைய மனுஷன் கர்த்தருடைய வார்த்தையால் குறித்திருந்த அடையாளத்தின்படியே பலிபீடம் வெடித்து, சாம்பல் பலிபீடத்திலிருந்து கொட்டுண்டுபோயிற்று.
6. அப்பொழுது ராஜா, தேவனுடைய மனுஷனுக்குப் பிரதியுத்தரமாக: நீ உன் தேவனாகிய கர்த்தருடைய சமுகத்தை நோக்கி வேண்டிக்கொண்டு, என் கை முன் போலிருக்கும்படிக்கு எனக்காக விண்ணப்பம்பண்ணவேண்டும் என்றான்; அப்பொழுது தேவனுடைய மனுஷன் கர்த்தருடைய சமுகத்தை நோக்கி வருந்தி விண்ணப்பம் செய்தான், ராஜாவின் கை முன்னிருந்தபடி சீர்ப்பட்டது.
7. அப்பொழுது ராஜா தேவனுடைய மனுஷனை நோக்கி: நீ என்னோடேகூட வீட்டுக்கு வந்து இளைப்பாறு; உனக்கு வெகுமானம் தருவேன் என்றான்.
8. தேவனுடைய மனுஷன் ராஜாவை நோக்கி: நீர் எனக்கு உம்முடைய வீட்டில் பாதி கொடுத்தாலும், நான் உம்மோடே வருவதில்லை, இந்த ஸ்தலத்தில் அப்பம் புசிப்பதுமில்லை, தண்ணீர் குடிப்பதுமில்லை.
9. ஏனென்றால் நீ அப்பம் புசியாமலும், தண்ணீர் குடியாமலும், போனவழியாய்த் திரும்பாமலும் இருவென்று கர்த்தர் தம்முடைய வார்த்தையால் எனக்குக் கட்டளையிட்டிருக்கிறார் என்று சொல்லி,
10. அவன் பெத்தேலுக்கு வந்தவழியாய்த் திரும்பாமல், வேறுவழியாய்ப் போய்விட்டான்.
11. கிழவனான ஒரு தீர்க்கதரிசி பெத்தேலிலே குடியிருந்தான்; அவன் குமாரர் வந்து தேவனுடைய மனுஷன் அன்றைய தினம் பெத்தேலிலே செய்த எல்லாச் செய்கைகளையும், அவன் ராஜாவோடே சொன்ன வார்த்தைகளையும் தங்கள் தகப்பனுக்கு அறிவித்தார்கள்.
12. அப்பொழுது அவர்கள் தகப்பன்: அவன் எந்த வழி போனான் என்று அவர்களைக் கேட்டான். யூதாவிலிருந்து வந்த தேவனுடைய மனுஷன் போனவழி இன்னதென்று அவன் குமாரர் பார்த்திருந்தபடியால்,
13. அவன் தன் குமாரருடனே: கழுதையின்மேல் சேணம்வைத்துக் கொடுங்கள் என்றான்; அவர்கள் கழுதையின்மேல் சேணம்வைத்துக் கொடுத்தபின், அவன் அதின்மேல் ஏறி,
14. தேவனுடைய மனுஷனைத் தொடர்ந்துபோய், ஒரு கர்வாலி மரத்தின்கீழ் உட்கார்ந்திருக்கிற அவனைக் கண்டு: யூதாவிலிருந்துவந்த தேவனுடைய மனுஷன் நீர்தானா என்று அவனைக் கேட்டதற்கு; அவன், நான் தான் என்றான்.
15. அப்பொழுது அவனை நோக்கி: என்னோடே வீட்டுக்கு வந்து அப்பம் புசியும் என்றான்.
16. அதற்கு அவன்: நான் உம்மோடே திரும்பவும் உம்மோடே உள்ளே போகவுமாட்டேன்; இந்த ஸ்தலத்திலே உம்மோடே நான் அப்பம் புசிக்கவும் தண்ணீர் குடிக்கவுமாட்டேன்.
17. ஏனென்றால் நீ அப்பம் புசியாமலும், அங்கே தண்ணீர் குடியாமலும், நீ போனவழியாய்த் திரும்பிவராமலும் இரு என்று கர்த்தருடைய வார்த்தை எனக்கு உண்டாயிருக்கிறது என்றான்.
18. அதற்கு அவன்: உம்மைப்போல நானும் தீர்க்கதரிசிதான்; அவன் அப்பம் புசித்துத் தண்ணீர் குடிக்க, நீ அவனைத் திருப்பி, உன் வீட்டுக்கு அழைத்துக் கொண்டுவா என்று ஒரு தூதன் கர்த்தருடைய வார்த்தையாக என்னோடே சொன்னான் என்று அவனிடத்தில் பொய் சொன்னான்.
19. அப்பொழுது அவன் இவனோடே திரும்பிப் போய், இவன் வீட்டிலே அப்பம் புசித்துத் தண்ணீர் குடித்தான்.
20. அவர்கள் பந்தியில் உட்கார்ந்திருக்கிறபோது, அவனைத் திருப்பிக்கொண்டு வந்த தீர்க்கதரிசிக்குக் கர்த்தருடைய வார்த்தை உண்டானதினால்,
21. அவன் யூதாவிலிருந்து வந்த தேவனுடைய மனுஷனைப் பார்த்துச் சத்தமிட்டு, உன் தேவனாகிய கர்த்தர் உனக்குக் கற்பித்த கட்டளையை நீ கைக்கொள்ளாமல் கர்த்தருடைய வாக்கை மீறி,
22. அப்பம் புசிக்கவும் தண்ணீர் குடிக்கவும் வேண்டாம் என்று அவர் விலக்கின ஸ்தலத்திற்கு நீ திரும்பி, அப்பம் புசித்துத் தண்ணீர் குடித்தபடியினால், உன்னுடைய பிரேதம் உன் பிதாக்களின் கல்லறையிலே சேருவதில்லை என்று கர்த்தர் சொல்லுகிறார் என்றான்.
23. அவன் போஜனபானம்பண்ணி முடிந்தபின்பு, அந்தத் தீர்க்கதரிசியைத் திருப்பிக்கொண்டுவந்தவன் அவனுக்குக் கழுதையின்மேல் சேணம்வைத்துக் கொடுத்தான்.
24. அவன் போனபிற்பாடு வழியிலே ஒரு சிங்கம் அவனுக்கு எதிர்ப்பட்டு அவனைக் கொன்றுபோட்டது; அவன் பிரேதம் வழியிலே கிடந்தது; கழுதை அதினண்டையிலே நின்றது; சிங்கமும் பிரேதத் தண்டையிலே நின்றது.
25. அந்த வழியே கடந்துவருகிற மனுஷர், வழியிலே கிடக்கிற பிரேதத்தையும், பிரேதத்தண்டையிலே நிற்கிற சிங்கத்தையும் கண்டு, கிழவனான தீர்க்கதரிசி குடியிருந்த பட்டணத்திலே வந்து சொன்னார்கள்.
26. அவனை வழியிலிருந்து திரும்பப் பண்ணின தீர்க்கதரிசி அதைக் கேட்டபோது, அவன் கர்த்தருடைய வாக்கை மீறின தேவனுடைய மனுஷன் தான், கர்த்தர் அவனுக்குச் சொன்ன வார்த்தையின்படியே, கர்த்தர் அவனை ஒரு சிங்கத்திற்கு ஒப்புக்கொடுத்தார்; அது அவனை முறித்துக் கொன்றுபோட்டது என்று சொல்லி,
27. தன் குமாரரை நோக்கி: எனக்குக் கழுதையின்மேல் சேணம்வைத்துக் கொடுங்கள் என்றான்; அவர்கள் சேணம் வைத்துக் கொடுத்தார்கள்.
28. அப்பொழுது அவன் போய், வழியிலே கிடக்கிற அவன் பிரேதத்தையும், பிரேதத்தண்டையிலே கழுதையும் சிங்கமும் நிற்கிறதையும் கண்டான்; அந்தச் சிங்கம் பிரேதத்தைத் தின்னவுமில்லை, கழுதையை முறித்துப்போடவுமில்லை.
29. அப்பொழுது கிழவனான அந்தத் தீர்க்கதரிசி தேவனுடைய மனுஷனின் பிரேதத்தை எடுத்து, அதைக் கழுதையின்மேல் வைத்து, அதற்காகத் துக்கங்கொண்டாடவும் அதை அடக்கம்பண்ணவும், அதைத் தன் பட்டணத்திற்குக் கொண்டுவந்து,
30. அவன் பிரேதத்தைத் தன்னுடைய கல்லறையிலே வைத்தான். அவனுக்காக: ஐயோ, என் சகோதரனே என்று புலம்பி, துக்கங்கொண்டாடினார்கள்.
31. அவனை அடக்கம்பண்ணினபின்பு, அவன் தன் குமாரரை நோக்கி: நான் மரிக்கும்போது, தேவனுடைய மனுஷன் அடக்கம்பண்ணப்பட்ட கல்லறையிலே என்னையும் நீங்கள் அடக்கம்பண்ணி, அவன் எலும்புகளண்டையிலே என் எலும்புகளையும் வையுங்கள்.
32. அவன் பெத்தேலில் இருக்கிற பலிபீடத்திற்கும், சமாரியாவின் பட்டணங்களில் இருக்கிற மேடைகளாகிய சகல கோவில்களுக்கும் விரோதமாகக் கூறின கர்த்தருடைய வார்த்தை நிச்சயமாய் நிறைவேறும் என்றான்.
33. இந்த நடபடிக்குப்பின்பு, யெரொபெயாம் தன் பொல்லாத வழியைவிட்டுத் திரும்பாமல், மறுபடியும் ஜனத்தில் ஈனமானவர்களை மேடைகளின் ஆசாரியராக்கினான்; எவன் மேல் அவனுக்கு மனதிருந்ததோ அவனைப் பிரதிஷ்டைப்பண்ணினான்; அப்படிப்பட்டவர்கள் மேடைகளின் ஆசாரியரானார்கள்.
34. யெரொபெயாமின் வீட்டாரை பூமியின்மேல் வைக்காமல் அதம்பண்ணி அழிக்கும்படியாக இந்தக் காரியம் அவர்களுக்குப் பாவமாயிற்று.]]></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ரொபெயாம் தூபங்காட்ட பலிபீடத்தண்டையிலே நிற்கையில், இதோ, தேவனுடைய மனுஷன் ஒருவன் கர்த்தருடைய வார்த்தையின்படியே, யூதாவிலிருந்து பெத்தேலுக்கு வந்து,
2. அந்த பலிபீடத்தை நோக்கி: பலிபீடமே பலிபீடமே, இதோ, தாவீதின் வம்சத்தில் யோசியா என்னும் பேருள்ள ஒரு குமாரன் பிறப்பான்; அவன் உன்மேல் தூபங்காட்டுகிற மேடைகளின் ஆசாரியர்களை உன்மேல் பலியிடுவான்; மனுஷரின் எலும்புகளும் உன்மேல் சுட்டெரிக்கப்படும் என்பதைக் கர்த்தர் உரைக்கிறார் என்று கர்த்தருடைய வார்த்தையைக் கூறி;
3. அன்றைய தினம் அவன் ஒரு அடையாளத்தையும் சொல்லி, இதோ, இந்தப் பலிபீடம் வெடித்து, அதின்மேலுள்ள சாம்பல் கொட்டுண்டுபோம்; கர்த்தர் உரைத்ததற்கு இதுவே அடையாளம் என்றான்.
4. பெத்தேலில் இருக்கிற அந்தப் பலிபீடத்திற்கு எதிராக தேவனுடைய மனுஷன் கூறின வார்த்தையை ராஜாவாகிய யெரொபெயாம் கேட்டபோது, அவனைப் பிடியுங்கள் என்று தன் கையைப் பலிபீடத்திலிருந்து நீட்டினான்; அவனுக்கு விரோதமாய் நீட்டின கை தன்னிடமாக முடக்கக் கூடாதபடிக்கு மரத்துப்போயிற்று.
5. தேவனுடைய மனுஷன் கர்த்தருடைய வார்த்தையால் குறித்திருந்த அடையாளத்தின்படியே பலிபீடம் வெடித்து, சாம்பல் பலிபீடத்திலிருந்து கொட்டுண்டுபோயிற்று.
6. அப்பொழுது ராஜா, தேவனுடைய மனுஷனுக்குப் பிரதியுத்தரமாக: நீ உன் தேவனாகிய கர்த்தருடைய சமுகத்தை நோக்கி வேண்டிக்கொண்டு, என் கை முன் போலிருக்கும்படிக்கு எனக்காக விண்ணப்பம்பண்ணவேண்டும் என்றான்; அப்பொழுது தேவனுடைய மனுஷன் கர்த்தருடைய சமுகத்தை நோக்கி வருந்தி விண்ணப்பம் செய்தான், ராஜாவின் கை முன்னிருந்தபடி சீர்ப்பட்டது.
7. அப்பொழுது ராஜா தேவனுடைய மனுஷனை நோக்கி: நீ என்னோடேகூட வீட்டுக்கு வந்து இளைப்பாறு; உனக்கு வெகுமானம் தருவேன் என்றான்.
8. தேவனுடைய மனுஷன் ராஜாவை நோக்கி: நீர் எனக்கு உம்முடைய வீட்டில் பாதி கொடுத்தாலும், நான் உம்மோடே வருவதில்லை, இந்த ஸ்தலத்தில் அப்பம் புசிப்பதுமில்லை, தண்ணீர் குடிப்பதுமில்லை.
9. ஏனென்றால் நீ அப்பம் புசியாமலும், தண்ணீர் குடியாமலும், போனவழியாய்த் திரும்பாமலும் இருவென்று கர்த்தர் தம்முடைய வார்த்தையால் எனக்குக் கட்டளையிட்டிருக்கிறார் என்று சொல்லி,
10. அவன் பெத்தேலுக்கு வந்தவழியாய்த் திரும்பாமல், வேறுவழியாய்ப் போய்விட்டான்.
11. கிழவனான ஒரு தீர்க்கதரிசி பெத்தேலிலே குடியிருந்தான்; அவன் குமாரர் வந்து தேவனுடைய மனுஷன் அன்றைய தினம் பெத்தேலிலே செய்த எல்லாச் செய்கைகளையும், அவன் ராஜாவோடே சொன்ன வார்த்தைகளையும் தங்கள் தகப்பனுக்கு அறிவித்தார்கள்.
12. அப்பொழுது அவர்கள் தகப்பன்: அவன் எந்த வழி போனான் என்று அவர்களைக் கேட்டான். யூதாவிலிருந்து வந்த தேவனுடைய மனுஷன் போனவழி இன்னதென்று அவன் குமாரர் பார்த்திருந்தபடியால்,
13. அவன் தன் குமாரருடனே: கழுதையின்மேல் சேணம்வைத்துக் கொடுங்கள் என்றான்; அவர்கள் கழுதையின்மேல் சேணம்வைத்துக் கொடுத்தபின், அவன் அதின்மேல் ஏறி,
14. தேவனுடைய மனுஷனைத் தொடர்ந்துபோய், ஒரு கர்வாலி மரத்தின்கீழ் உட்கார்ந்திருக்கிற அவனைக் கண்டு: யூதாவிலிருந்துவந்த தேவனுடைய மனுஷன் நீர்தானா என்று அவனைக் கேட்டதற்கு; அவன், நான் தான் என்றான்.
15. அப்பொழுது அவனை நோக்கி: என்னோடே வீட்டுக்கு வந்து அப்பம் புசியும் என்றான்.
16. அதற்கு அவன்: நான் உம்மோடே திரும்பவும் உம்மோடே உள்ளே போகவுமாட்டேன்; இந்த ஸ்தலத்திலே உம்மோடே நான் அப்பம் புசிக்கவும் தண்ணீர் குடிக்கவுமாட்டேன்.
17. ஏனென்றால் நீ அப்பம் புசியாமலும், அங்கே தண்ணீர் குடியாமலும், நீ போனவழியாய்த் திரும்பிவராமலும் இரு என்று கர்த்தருடைய வார்த்தை எனக்கு உண்டாயிருக்கிறது என்றான்.
18. அதற்கு அவன்: உம்மைப்போல நானும் தீர்க்கதரிசிதான்; அவன் அப்பம் புசித்துத் தண்ணீர் குடிக்க, நீ அவனைத் திருப்பி, உன் வீட்டுக்கு அழைத்துக் கொண்டுவா என்று ஒரு தூதன் கர்த்தருடைய வார்த்தையாக என்னோடே சொன்னான் என்று அவனிடத்தில் பொய் சொன்னான்.
19. அப்பொழுது அவன் இவனோடே திரும்பிப் போய், இவன் வீட்டிலே அப்பம் புசித்துத் தண்ணீர் குடித்தான்.
20. அவர்கள் பந்தியில் உட்கார்ந்திருக்கிறபோது, அவனைத் திருப்பிக்கொண்டு வந்த தீர்க்கதரிசிக்குக் கர்த்தருடைய வார்த்தை உண்டானதினால்,
21. அவன் யூதாவிலிருந்து வந்த தேவனுடைய மனுஷனைப் பார்த்துச் சத்தமிட்டு, உன் தேவனாகிய கர்த்தர் உனக்குக் கற்பித்த கட்டளையை நீ கைக்கொள்ளாமல் கர்த்தருடைய வாக்கை மீறி,
22. அப்பம் புசிக்கவும் தண்ணீர் குடிக்கவும் வேண்டாம் என்று அவர் விலக்கின ஸ்தலத்திற்கு நீ திரும்பி, அப்பம் புசித்துத் தண்ணீர் குடித்தபடியினால், உன்னுடைய பிரேதம் உன் பிதாக்களின் கல்லறையிலே சேருவதில்லை என்று கர்த்தர் சொல்லுகிறார் என்றான்.
23. அவன் போஜனபானம்பண்ணி முடிந்தபின்பு, அந்தத் தீர்க்கதரிசியைத் திருப்பிக்கொண்டுவந்தவன் அவனுக்குக் கழுதையின்மேல் சேணம்வைத்துக் கொடுத்தான்.
24. அவன் போனபிற்பாடு வழியிலே ஒரு சிங்கம் அவனுக்கு எதிர்ப்பட்டு அவனைக் கொன்றுபோட்டது; அவன் பிரேதம் வழியிலே கிடந்தது; கழுதை அதினண்டையிலே நின்றது; சிங்கமும் பிரேதத் தண்டையிலே நின்றது.
25. அந்த வழியே கடந்துவருகிற மனுஷர், வழியிலே கிடக்கிற பிரேதத்தையும், பிரேதத்தண்டையிலே நிற்கிற சிங்கத்தையும் கண்டு, கிழவனான தீர்க்கதரிசி குடியிருந்த பட்டணத்திலே வந்து சொன்னார்கள்.
26. அவனை வழியிலிருந்து திரும்பப் பண்ணின தீர்க்கதரிசி அதைக் கேட்டபோது, அவன் கர்த்தருடைய வாக்கை மீறின தேவனுடைய மனுஷன் தான், கர்த்தர் அவனுக்குச் சொன்ன வார்த்தையின்படியே, கர்த்தர் அவனை ஒரு சிங்கத்திற்கு ஒப்புக்கொடுத்தார்; அது அவனை முறித்துக் கொன்றுபோட்டது என்று சொல்லி,
27. தன் குமாரரை நோக்கி: எனக்குக் கழுதையின்மேல் சேணம்வைத்துக் கொடுங்கள் என்றான்; அவர்கள் சேணம் வைத்துக் கொடுத்தார்கள்.
28. அப்பொழுது அவன் போய், வழியிலே கிடக்கிற அவன் பிரேதத்தையும், பிரேதத்தண்டையிலே கழுதையும் சிங்கமும் நிற்கிறதையும் கண்டான்; அந்தச் சிங்கம் பிரேதத்தைத் தின்னவுமில்லை, கழுதையை முறித்துப்போடவுமில்லை.
29. அப்பொழுது கிழவனான அந்தத் தீர்க்கதரிசி தேவனுடைய மனுஷனின் பிரேதத்தை எடுத்து, அதைக் கழுதையின்மேல் வைத்து, அதற்காகத் துக்கங்கொண்டாடவும் அதை அடக்கம்பண்ணவும், அதைத் தன் பட்டணத்திற்குக் கொண்டுவந்து,
30. அவன் பிரேதத்தைத் தன்னுடைய கல்லறையிலே வைத்தான். அவனுக்காக: ஐயோ, என் சகோதரனே என்று புலம்பி, துக்கங்கொண்டாடினார்கள்.
31. அவனை அடக்கம்பண்ணினபின்பு, அவன் தன் குமாரரை நோக்கி: நான் மரிக்கும்போது, தேவனுடைய மனுஷன் அடக்கம்பண்ணப்பட்ட கல்லறையிலே என்னையும் நீங்கள் அடக்கம்பண்ணி, அவன் எலும்புகளண்டையிலே என் எலும்புகளையும் வையுங்கள்.
32. அவன் பெத்தேலில் இருக்கிற பலிபீடத்திற்கும், சமாரியாவின் பட்டணங்களில் இருக்கிற மேடைகளாகிய சகல கோவில்களுக்கும் விரோதமாகக் கூறின கர்த்தருடைய வார்த்தை நிச்சயமாய் நிறைவேறும் என்றான்.
33. இந்த நடபடிக்குப்பின்பு, யெரொபெயாம் தன் பொல்லாத வழியைவிட்டுத் திரும்பாமல், மறுபடியும் ஜனத்தில் ஈனமானவர்களை மேடைகளின் ஆசாரியராக்கினான்; எவன் மேல் அவனுக்கு மனதிருந்ததோ அவனைப் பிரதிஷ்டைப்பண்ணினான்; அப்படிப்பட்டவர்கள் மேடைகளின் ஆசாரியரானார்கள்.
34. யெரொபெயாமின் வீட்டாரை பூமியின்மேல் வைக்காமல் அதம்பண்ணி அழிக்கும்படியாக இந்தக் காரியம் அவர்களுக்குப் பாவமாயிற்று.]]></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ரொபெயாம் தூபங்காட்ட பலிபீடத்தண்டையிலே நிற்கையில், இதோ, தேவனுடைய மனுஷன் ஒருவன் கர்த்தருடைய வார்த்தையின்படியே, யூதாவிலிருந்து பெத்தேலுக்கு வந்து,
2. அந்த பலிபீடத்தை நோக்கி: பலிபீடமே பலிபீடமே, இதோ, தாவீதின் வம்சத்தில் யோசியா என்னும் பேருள்ள ஒரு குமாரன் பிறப்பான்; அவன் உன்மேல் தூபங்காட்டுகிற மேடைகளின் ஆசாரியர்களை உன்மேல் பலியிடுவான்; மனுஷரின் எலும்புகளும் உன்மேல் சுட்டெரிக்கப்படும் என்பதைக் கர்த்தர் உரைக்கிறார் என்று கர்த்தருடைய வார்த்தையைக் கூறி;
3. அன்றைய தினம் அவன் ஒரு அடையாளத்தையும் சொல்லி, இதோ, இந்தப் பலிபீடம் வெடித்து, அதின்மேலுள்ள சாம்பல் கொட்டுண்டுபோம்; கர்த்தர் உரைத்ததற்கு இதுவே அடையாளம் என்றான்.
4. பெத்தேலில் இருக்கிற அந்தப் பலிபீடத்திற்கு எதிராக தேவனுடைய மனுஷன் கூறின வார்த்தையை ராஜாவாகிய யெரொபெயாம் கேட்டபோது, அவனைப் பிடியுங்கள் என்று தன் கையைப் பலிபீடத்திலிருந்து நீட்டினான்; அவனுக்கு விரோதமாய் நீட்டின கை தன்னிடமாக முடக்கக் கூடாதபடிக்கு மரத்துப்போயிற்று.
5. தேவனுடைய மனுஷன் கர்த்தருடைய வார்த்தையால் குறித்திருந்த அடையாளத்தின்படியே பலிபீடம் வெடித்து, சாம்பல் பலிபீடத்திலிருந்து கொட்டுண்டுபோயிற்று.
6. அப்பொழுது ராஜா, தேவனுடைய மனுஷனுக்குப் பிரதியுத்தரமாக: நீ உன் தேவனாகிய கர்த்தருடைய சமுகத்தை நோக்கி வேண்டிக்கொண்டு, என் கை முன் போலிருக்கும்படிக்கு எனக்காக விண்ணப்பம்பண்ணவேண்டும் என்றான்; அப்பொழுது தேவனுடைய மனுஷன் கர்த்தருடைய சமுகத்தை நோக்கி வருந்தி விண்ணப்பம் செய்தான், ராஜாவின் கை முன்னிருந்தபடி சீர்ப்பட்டது.
7. அப்பொழுது ராஜா தேவனுடைய மனுஷனை நோக்கி: நீ என்னோடேகூட வீட்டுக்கு வந்து இளைப்பாறு; உனக்கு வெகுமானம் தருவேன் என்றான்.
8. தேவனுடைய மனுஷன் ராஜாவை நோக்கி: நீர் எனக்கு உம்முடைய வீட்டில் பாதி கொடுத்தாலும், நான் உம்மோடே வருவதில்லை, இந்த ஸ்தலத்தில் அப்பம் புசிப்பதுமில்லை, தண்ணீர் குடிப்பதுமில்லை.
9. ஏனென்றால் நீ அப்பம் புசியாமலும், தண்ணீர் குடியாமலும், போனவழியாய்த் திரும்பாமலும் இருவென்று கர்த்தர் தம்முடைய வார்த்தையால் எனக்குக் கட்டளையிட்டிருக்கிறார் என்று சொல்லி,
10. அவன் பெத்தேலுக்கு வந்தவழியாய்த் திரும்பாமல், வேறுவழியாய்ப் போய்விட்டான்.
11. கிழவனான ஒரு தீர்க்கதரிசி பெத்தேலிலே குடியிருந்தான்; அவன் குமாரர் வந்து தேவனுடைய மனுஷன் அன்றைய தினம் பெத்தேலிலே செய்த எல்லாச் செய்கைகளையும், அவன் ராஜாவோடே சொன்ன வார்த்தைகளையும் தங்கள் தகப்பனுக்கு அறிவித்தார்கள்.
12. அப்பொழுது அவர்கள் தகப்பன்: அவன் எந்த வழி போனான் என்று அவர்களைக் கேட்டான். யூதாவிலிருந்து வந்த தேவனுடைய மனுஷன் போனவழி இன்னதென்று அவன் குமாரர் பார்த்திருந்தபடியால்,
13. அவன் தன் குமாரருடனே: கழுதையின்மேல் சேணம்வைத்துக் கொடுங்கள் என்றான்; அவர்கள் கழுதையின்மேல் சேணம்வைத்துக் கொடுத்தபின், அவன் அதின்மேல் ஏறி,
14. தேவனுடைய மனுஷனைத் தொடர்ந்துபோய், ஒரு கர்வாலி மரத்தின்கீழ் உட்கார்ந்திருக்கிற அவனைக் கண்டு: யூதாவிலிருந்துவந்த தேவனுடைய மனுஷன் நீர்தானா என்று அவனைக் கேட்டதற்கு; அவன், நான் தான் என்றான்.
15. அப்பொழுது அவனை நோக்கி: என்னோடே வீட்டுக்கு வந்து அப்பம் புசியும் என்றான்.
16. அதற்கு அவன்: நான் உம்மோடே திரும்பவும் உம்மோடே உள்ளே போகவுமாட்டேன்; இந்த ஸ்தலத்திலே உம்மோடே நான் அப்பம் புசிக்கவும் தண்ணீர் குடிக்கவுமாட்டேன்.
17. ஏனென்றால் நீ அப்பம் புசியாமலும், அங்கே தண்ணீர் குடியாமலும், நீ போனவழியாய்த் திரும்பிவராமலும் இரு என்று கர்த்தருடைய வார்த்தை எனக்கு உண்டாயிருக்கிறது என்றான்.
18. அதற்கு அவன்: உம்மைப்போல நானும் தீர்க்கதரிசிதான்; அவன் அப்பம் புசித்துத் தண்ணீர் குடிக்க, நீ அவனைத் திருப்பி, உன் வீட்டுக்கு அழைத்துக் கொண்டுவா என்று ஒரு தூதன் கர்த்தருடைய வார்த்தையாக என்னோடே சொன்னான் என்று அவனிடத்தில் பொய் சொன்னான்.
19. அப்பொழுது அவன் இவனோடே திரும்பிப் போய், இவன் வீட்டிலே அப்பம் புசித்துத் தண்ணீர் குடித்தான்.
20. அவர்கள் பந்தியில் உட்கார்ந்திருக்கிறபோது, அவனைத் திருப்பிக்கொண்டு வந்த தீர்க்கதரிசிக்குக் கர்த்தருடைய வார்த்தை உண்டானதினால்,
21. அவன் யூதாவிலிருந்து வந்த தேவனுடைய மனுஷனைப் பார்த்துச் சத்தமிட்டு, உன் தேவனாகிய கர்த்தர் உனக்குக் கற்பித்த கட்டளையை நீ கைக்கொள்ளாமல் கர்த்தருடைய வாக்கை மீறி,
22. அப்பம் புசிக்கவும் தண்ணீர் குடிக்கவும் வேண்டாம் என்று அவர் விலக்கின ஸ்தலத்திற்கு நீ திரும்பி, அப்பம் புசித்துத் தண்ணீர் குடித்தபடியினால், உன்னுடைய பிரேதம் உன் பிதாக்களின் கல்லறையிலே சேருவதில்லை என்று கர்த்தர் சொல்லுகிறார் என்றான்.
23. அவன் போஜனபானம்பண்ணி முடிந்தபின்பு, அந்தத் தீர்க்கதரிசியைத் திருப்பிக்கொண்டுவந்தவன் அவனுக்குக் கழுதையின்மேல் சேணம்வைத்துக் கொடுத்தான்.
24. அவன் போனபிற்பாடு வழியிலே ஒரு சிங்கம் அவனுக்கு எதிர்ப்பட்டு அவனைக் கொன்றுபோட்டது; அவன் பிரேதம் வழியிலே கிடந்தது; கழுதை அதினண்டையிலே நின்றது; சிங்கமும் பிரேதத் தண்டையிலே நின்றது.
25. அந்த வழியே கடந்துவருகிற மனுஷர், வழியிலே கிடக்கிற பிரேதத்தையும், பிரேதத்தண்டையிலே நிற்கிற சிங்கத்தையும் கண்டு, கிழவனான தீர்க்கதரிசி குடியிருந்த பட்டணத்திலே வந்து சொன்னார்கள்.
26. அவனை வழியிலிருந்து திரும்பப் பண்ணின தீர்க்கதரிசி அதைக் கேட்டபோது, அவன் கர்த்தருடைய வாக்கை மீறின தேவனுடைய மனுஷன் தான், கர்த்தர் அவனுக்குச் சொன்ன வார்த்தையின்படியே, கர்த்தர் அவனை ஒரு சிங்கத்திற்கு ஒப்புக்கொடுத்தார்; அது அவனை முறித்துக் கொன்றுபோட்டது என்று சொல்லி,
27. தன் குமாரரை நோக்கி: எனக்குக் கழுதையின்மேல் சேணம்வைத்துக் கொடுங்கள் என்றான்; அவர்கள் சேணம் வைத்துக் கொடுத்தார்கள்.
28. அப்பொழுது அவன் போய், வழியிலே கிடக்கிற அவன் பிரேதத்தையும், பிரேதத்தண்டையிலே கழுதையும் சிங்கமும் நிற்கிறதையும் கண்டான்; அந்தச் சிங்கம் பிரேதத்தைத் தின்னவுமில்லை, கழுதையை முறித்துப்போடவுமில்லை.
29. அப்பொழுது கிழவனான அந்தத் தீர்க்கதரிசி தேவனுடைய மனுஷனின் பிரேதத்தை எடுத்து, அதைக் கழுதையின்மேல் வைத்து, அதற்காகத் துக்கங்கொண்டாடவும் அதை அடக்கம்பண்ணவும், அதைத் தன் பட்டணத்திற்குக் கொண்டுவந்து,
30. அவன் பிரேதத்தைத் தன்னுடைய கல்லறையிலே வைத்தான். அவனுக்காக: ஐயோ, என் சகோதரனே என்று புலம்பி, துக்கங்கொண்டாடினார்கள்.
31. அவனை அடக்கம்பண்ணினபின்பு, அவன் தன் குமாரரை நோக்கி: நான் மரிக்கும்போது, தேவனுடைய மனுஷன் அடக்கம்பண்ணப்பட்ட கல்லறையிலே என்னையும் நீங்கள் அடக்கம்பண்ணி, அவன் எலும்புகளண்டையிலே என் எலும்புகளையும் வையுங்கள்.
32. அவன் பெத்தேலில் இருக்கிற பலிபீடத்திற்கும், சமாரியாவின் பட்டணங்களில் இருக்கிற மேடைகளாகிய சகல கோவில்களுக்கும் விரோதமாகக் கூறின கர்த்தருடைய வார்த்தை நிச்சயமாய் நிறைவேறும் என்றான்.
33. இந்த நடபடிக்குப்பின்பு, யெரொபெயாம் தன் பொல்லாத வழியைவிட்டுத் திரும்பாமல், மறுபடியும் ஜனத்தில் ஈனமானவர்களை மேடைகளின் ஆசாரியராக்கினான்; எவன் மேல் அவனுக்கு மனதிருந்ததோ அவனைப் பிரதிஷ்டைப்பண்ணினான்; அப்படிப்பட்டவர்கள் மேடைகளின் ஆசாரியரானார்கள்.
34. யெரொபெயாமின் வீட்டாரை பூமியின்மேல் வைக்காமல் அதம்பண்ணி அழிக்கும்படியாக இந்தக் காரியம் அவர்களுக்குப் பாவமாயிற்று.]]></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ரொபெயாம் தூபங்காட்ட பலிபீடத்தண்டையிலே நிற்கையில், இதோ, தேவனுடைய மனுஷன் ஒருவன் கர்த்தருடைய வார்த்தையின்படியே, யூதாவிலிருந்து பெத்தேலுக்கு வந்து,
2. அந்த பலிபீடத்தை நோக்கி: பலிபீடமே பலிபீடமே, இதோ, தாவீதின் வம்சத்தில் யோசியா என்னும் பேருள்ள ஒரு குமாரன் பிறப்பான்; அவன் உன்மேல் தூபங்காட்டுகிற மேடைகளின் ஆசாரியர்களை உன்மேல் பலியிடுவான்; மனுஷரின் எலும்புகளும் உன்மேல் சுட்டெரிக்கப்படும் என்பதைக் கர்த்தர் உரைக்கிறார் என்று கர்த்தருடைய வார்த்தையைக் கூறி;
3. அன்றைய தினம் அவன் ஒரு அடையாளத்தையும் சொல்லி, இதோ, இந்தப் பலிபீடம் வெடித்து, அதின்மேலுள்ள சாம்பல் கொட்டுண்டுபோம்; கர்த்தர் உரைத்ததற்கு இதுவே அடையாளம் என்றான்.
4. பெத்தேலில் இருக்கிற அந்தப் பலிபீடத்திற்கு எதிராக தேவனுடைய மனுஷன் கூறின வார்த்தையை ராஜாவாகிய யெரொபெயாம் கேட்டபோது, அவனைப் பிடியுங்கள் என்று தன் கையைப் பலிபீடத்திலிருந்து நீட்டினான்; அவனுக்கு விரோதமாய் நீட்டின கை தன்னிடமாக முடக்கக் கூடாதபடிக்கு மரத்துப்போயிற்று.
5. தேவனுடைய மனுஷன் கர்த்தருடைய வார்த்தையால் குறித்திருந்த அடையாளத்தின்படியே பலிபீடம் வெடித்து, சாம்பல் பலிபீடத்திலிருந்து கொட்டுண்டுபோயிற்று.
6. அப்பொழுது ராஜா, தேவனுடைய மனுஷனுக்குப் பிரதியுத்தரமாக: நீ உன் தேவனாகிய கர்த்தருடைய சமுகத்தை நோக்கி வேண்டிக்கொண்டு, என் கை முன் போலிருக்கும்படிக்கு எனக்காக விண்ணப்பம்பண்ணவேண்டும் என்றான்; அப்பொழுது தேவனுடைய மனுஷன் கர்த்தருடைய சமுகத்தை நோக்கி வருந்தி விண்ணப்பம் செய்தான், ராஜாவின் கை முன்னிருந்தபடி சீர்ப்பட்டது.
7. அப்பொழுது ராஜா தேவனுடைய மனுஷனை நோக்கி: நீ என்னோடேகூட வீட்டுக்கு வந்து இளைப்பாறு; உனக்கு வெகுமானம் தருவேன் என்றான்.
8. தேவனுடைய மனுஷன் ராஜாவை நோக்கி: நீர் எனக்கு உம்முடைய வீட்டில் பாதி கொடுத்தாலும், நான் உம்மோடே வருவதில்லை, இந்த ஸ்தலத்தில் அப்பம் புசிப்பதுமில்லை, தண்ணீர் குடிப்பதுமில்லை.
9. ஏனென்றால் நீ அப்பம் புசியாமலும், தண்ணீர் குடியாமலும், போனவழியாய்த் திரும்பாமலும் இருவென்று கர்த்தர் தம்முடைய வார்த்தையால் எனக்குக் கட்டளையிட்டிருக்கிறார் என்று சொல்லி,
10. அவன் பெத்தேலுக்கு வந்தவழியாய்த் திரும்பாமல், வேறுவழியாய்ப் போய்விட்டான்.
11. கிழவனான ஒரு தீர்க்கதரிசி பெத்தேலிலே குடியிருந்தான்; அவன் குமாரர் வந்து தேவனுடைய மனுஷன் அன்றைய தினம் பெத்தேலிலே செய்த எல்லாச் செய்கைகளையும், அவன் ராஜாவோடே சொன்ன வார்த்தைகளையும் தங்கள் தகப்பனுக்கு அறிவித்தார்கள்.
12. அப்பொழுது அவர்கள் தகப்பன்: அவன் எந்த வழி போனான் என்று அவர்களைக் கேட்டான். யூதாவிலிருந்து வந்த தேவனுடைய மனுஷன் போனவழி இன்னதென்று அவன் குமாரர் பார்த்திருந்தபடியால்,
13. அவன் தன் குமாரருடனே: கழுதையின்மேல் சேணம்வைத்துக் கொடுங்கள் என்றான்; அவர்கள் கழுதையின்மேல் சேணம்வைத்துக் கொடுத்தபின், அவன் அதின்மேல் ஏறி,
14. தேவனுடைய மனுஷனைத் தொடர்ந்துபோய், ஒரு கர்வாலி மரத்தின்கீழ் உட்கார்ந்திருக்கிற அவனைக் கண்டு: யூதாவிலிருந்துவந்த தேவனுடைய மனுஷன் நீர்தானா என்று அவனைக் கேட்டதற்கு; அவன், நான் தான் என்றான்.
15. அப்பொழுது அவனை நோக்கி: என்னோடே வீட்டுக்கு வந்து அப்பம் புசியும் என்றான்.
16. அதற்கு அவன்: நான் உம்மோடே திரும்பவும் உம்மோடே உள்ளே போகவுமாட்டேன்; இந்த ஸ்தலத்திலே உம்மோடே நான் அப்பம் புசிக்கவும் தண்ணீர் குடிக்கவுமாட்டேன்.
17. ஏனென்றால் நீ அப்பம் புசியாமலும், அங்கே தண்ணீர் குடியாமலும், நீ போனவழியாய்த் திரும்பிவராமலும் இரு என்று கர்த்தருடைய வார்த்தை எனக்கு உண்டாயிருக்கிறது என்றான்.
18. அதற்கு அவன்: உம்மைப்போல நானும் தீர்க்கதரிசிதான்; அவன் அப்பம் புசித்துத் தண்ணீர் குடிக்க, நீ அவனைத் திருப்பி, உன் வீட்டுக்கு அழைத்துக் கொண்டுவா என்று ஒரு தூதன் கர்த்தருடைய வார்த்தையாக என்னோடே சொன்னான் என்று அவனிடத்தில் பொய் சொன்னான்.
19. அப்பொழுது அவன் இவனோடே திரும்பிப் போய், இவன் வீட்டிலே அப்பம் புசித்துத் தண்ணீர் குடித்தான்.
20. அவர்கள் பந்தியில் உட்கார்ந்திருக்கிறபோது, அவனைத் திருப்பிக்கொண்டு வந்த தீர்க்கதரிசிக்குக் கர்த்தருடைய வார்த்தை உண்டானதினால்,
21. அவன் யூதாவிலிருந்து வந்த தேவனுடைய மனுஷனைப் பார்த்துச் சத்தமிட்டு, உன் தேவனாகிய கர்த்தர் உனக்குக் கற்பித்த கட்டளையை நீ கைக்கொள்ளாமல் கர்த்தருடைய வாக்கை மீறி,
22. அப்பம் புசிக்கவும் தண்ணீர் குடிக்கவும் வேண்டாம் என்று அவர் விலக்கின ஸ்தலத்திற்கு நீ திரும்பி, அப்பம் புசித்துத் தண்ணீர் குடித்தபடியினால், உன்னுடைய பிரேதம் உன் பிதாக்களின் கல்லறையிலே சேருவதில்லை என்று கர்த்தர் சொல்லுகிறார் என்றான்.
23. அவன் போஜனபானம்பண்ணி முடிந்தபின்பு, அந்தத் தீர்க்கதரிசியைத் திருப்பிக்கொண்டுவந்தவன் அவனுக்குக் கழுதையின்மேல் சேணம்வைத்துக் கொடுத்தான்.
24. அவன் போனபிற்பாடு வழியிலே ஒரு சிங்கம் அவனுக்கு எதிர்ப்பட்டு அவனைக் கொன்றுபோட்டது; அவன் பிரேதம் வழியிலே கிடந்தது; கழுதை அதினண்டையிலே நின்றது; சிங்கமும் பிரேதத் தண்டையிலே நின்றது.
25. அந்த வழியே கடந்துவருகிற மனுஷர், வழியிலே கிடக்கிற பிரேதத்தையும், பிரேதத்தண்டையிலே நிற்கிற சிங்கத்தையும் கண்டு, கிழவனான தீர்க்கதரிசி குடியிருந்த பட்டணத்திலே வந்து சொன்னார்கள்.
26. அவனை வழியிலிருந்து திரும்பப் பண்ணின தீர்க்கதரிசி அதைக் கேட்டபோது, அவன் கர்த்தருடைய வாக்கை மீறின தேவனுடைய மனுஷன் தான், கர்த்தர் அவனுக்குச் சொன்ன வார்த்தையின்படியே, கர்த்தர் அவனை ஒரு சிங்கத்திற்கு ஒப்புக்கொடுத்தார்; அது அவனை முறித்துக் கொன்றுபோட்டது என்று சொல்லி,
27. தன் குமாரரை நோக்கி: எனக்குக் கழுதையின்மேல் சேணம்வைத்துக் கொடுங்கள் என்றான்; அவர்கள் சேணம் வைத்துக் கொடுத்தார்கள்.
28. அப்பொழுது அவன் போய், வழியிலே கிடக்கிற அவன் பிரேதத்தையும், பிரேதத்தண்டையிலே கழுதையும் சிங்கமும் நிற்கிறதையும் கண்டான்; அந்தச் சிங்கம் பிரேதத்தைத் தின்னவுமில்லை, கழுதையை முறித்துப்போடவுமில்லை.
29. அப்பொழுது கிழவனான அந்தத் தீர்க்கதரிசி தேவனுடைய மனுஷனின் பிரேதத்தை எடுத்து, அதைக் கழுதையின்மேல் வைத்து, அதற்காகத் துக்கங்கொண்டாடவும் அதை அடக்கம்பண்ணவும், அதைத் தன் பட்டணத்திற்குக் கொண்டுவந்து,
30. அவன் பிரேதத்தைத் தன்னுடைய கல்லறையிலே வைத்தான். அவனுக்காக: ஐயோ, என் சகோதரனே என்று புலம்பி, துக்கங்கொண்டாடினார்கள்.
31. அவனை அடக்கம்பண்ணினபின்பு, அவன் தன் குமாரரை நோக்கி: நான் மரிக்கும்போது, தேவனுடைய மனுஷன் அடக்கம்பண்ணப்பட்ட கல்லறையிலே என்னையும் நீங்கள் அடக்கம்பண்ணி, அவன் எலும்புகளண்டையிலே என் எலும்புகளையும் வையுங்கள்.
32. அவன் பெத்தேலில் இருக்கிற பலிபீடத்திற்கும், சமாரியாவின் பட்டணங்களில் இருக்கிற மேடைகளாகிய சகல கோவில்களுக்கும் விரோதமாகக் கூறின கர்த்தருடைய வார்த்தை நிச்சயமாய் நிறைவேறும் என்றான்.
33. இந்த நடபடிக்குப்பின்பு, யெரொபெயாம் தன் பொல்லாத வழியைவிட்டுத் திரும்பாமல், மறுபடியும் ஜனத்தில் ஈனமானவர்களை மேடைகளின் ஆசாரியராக்கினான்; எவன் மேல் அவனுக்கு மனதிருந்ததோ அவனைப் பிரதிஷ்டைப்பண்ணினான்; அப்படிப்பட்டவர்கள் மேடைகளின் ஆசாரியரானார்கள்.
34. யெரொபெயாமின் வீட்டாரை பூமியின்மேல் வைக்காமல் அதம்பண்ணி அழிக்கும்படியாக இந்தக் காரியம் அவர்களுக்குப் பாவமாயிற்று.]]></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ரொபெயாம் தூபங்காட்ட பலிபீடத்தண்டையிலே நிற்கையில், இதோ, தேவனுடைய மனுஷன் ஒருவன் கர்த்தருடைய வார்த்தையின்படியே, யூதாவிலிருந்து பெத்தேலுக்கு வந்து,
2. அந்த பலிபீடத்தை நோக்கி: பலிபீடமே பலிபீடமே, இதோ, தாவீதின் வம்சத்தில் யோசியா என்னும் பேருள்ள ஒரு குமாரன் பிறப்பான்; அவன் உன்மேல் தூபங்காட்டுகிற மேடைகளின் ஆசாரியர்களை உன்மேல் பலியிடுவான்; மனுஷரின் எலும்புகளும் உன்மேல் சுட்டெரிக்கப்படும் என்பதைக் கர்த்தர் உரைக்கிறார் என்று கர்த்தருடைய வார்த்தையைக் கூறி;
3. அன்றைய தினம் அவன் ஒரு அடையாளத்தையும் சொல்லி, இதோ, இந்தப் பலிபீடம் வெடித்து, அதின்மேலுள்ள சாம்பல் கொட்டுண்டுபோம்; கர்த்தர் உரைத்ததற்கு இதுவே அடையாளம் என்றான்.
4. பெத்தேலில் இருக்கிற அந்தப் பலிபீடத்திற்கு எதிராக தேவனுடைய மனுஷன் கூறின வார்த்தையை ராஜாவாகிய யெரொபெயாம் கேட்டபோது, அவனைப் பிடியுங்கள் என்று தன் கையைப் பலிபீடத்திலிருந்து நீட்டினான்; அவனுக்கு விரோதமாய் நீட்டின கை தன்னிடமாக முடக்கக் கூடாதபடிக்கு மரத்துப்போயிற்று.
5. தேவனுடைய மனுஷன் கர்த்தருடைய வார்த்தையால் குறித்திருந்த அடையாளத்தின்படியே பலிபீடம் வெடித்து, சாம்பல் பலிபீடத்திலிருந்து கொட்டுண்டுபோயிற்று.
6. அப்பொழுது ராஜா, தேவனுடைய மனுஷனுக்குப் பிரதியுத்தரமாக: நீ உன் தேவனாகிய கர்த்தருடைய சமுகத்தை நோக்கி வேண்டிக்கொண்டு, என் கை முன் போலிருக்கும்படிக்கு எனக்காக விண்ணப்பம்பண்ணவேண்டும் என்றான்; அப்பொழுது தேவனுடைய மனுஷன் கர்த்தருடைய சமுகத்தை நோக்கி வருந்தி விண்ணப்பம் செய்தான், ராஜாவின் கை முன்னிருந்தபடி சீர்ப்பட்டது.
7. அப்பொழுது ராஜா தேவனுடைய மனுஷனை நோக்கி: நீ என்னோடேகூட வீட்டுக்கு வந்து இளைப்பாறு; உனக்கு வெகுமானம் தருவேன் என்றான்.
8. தேவனுடைய மனுஷன் ராஜாவை நோக்கி: நீர் எனக்கு உம்முடைய வீட்டில் பாதி கொடுத்தாலும், நான் உம்மோடே வருவதில்லை, இந்த ஸ்தலத்தில் அப்பம் புசிப்பதுமில்லை, தண்ணீர் குடிப்பதுமில்லை.
9. ஏனென்றால் நீ அப்பம் புசியாமலும், தண்ணீர் குடியாமலும், போனவழியாய்த் திரும்பாமலும் இருவென்று கர்த்தர் தம்முடைய வார்த்தையால் எனக்குக் கட்டளையிட்டிருக்கிறார் என்று சொல்லி,
10. அவன் பெத்தேலுக்கு வந்தவழியாய்த் திரும்பாமல், வேறுவழியாய்ப் போய்விட்டான்.
11. கிழவனான ஒரு தீர்க்கதரிசி பெத்தேலிலே குடியிருந்தான்; அவன் குமாரர் வந்து தேவனுடைய மனுஷன் அன்றைய தினம் பெத்தேலிலே செய்த எல்லாச் செய்கைகளையும், அவன் ராஜாவோடே சொன்ன வார்த்தைகளையும் தங்கள் தகப்பனுக்கு அறிவித்தார்கள்.
12. அப்பொழுது அவர்கள் தகப்பன்: அவன் எந்த வழி போனான் என்று அவர்களைக் கேட்டான். யூதாவிலிருந்து வந்த தேவனுடைய மனுஷன் போனவழி இன்னதென்று அவன் குமாரர் பார்த்திருந்தபடியால்,
13. அவன் தன் குமாரருடனே: கழுதையின்மேல் சேணம்வைத்துக் கொடுங்கள் என்றான்; அவர்கள் கழுதையின்மேல் சேணம்வைத்துக் கொடுத்தபின், அவன் அதின்மேல் ஏறி,
14. தேவனுடைய மனுஷனைத் தொடர்ந்துபோய், ஒரு கர்வாலி மரத்தின்கீழ் உட்கார்ந்திருக்கிற அவனைக் கண்டு: யூதாவிலிருந்துவந்த தேவனுடைய மனுஷன் நீர்தானா என்று அவனைக் கேட்டதற்கு; அவன், நான் தான் என்றான்.
15. அப்பொழுது அவனை நோக்கி: என்னோடே வீட்டுக்கு வந்து அப்பம் புசியும் என்றான்.
16. அதற்கு அவன்: நான் உம்மோடே திரும்பவும் உம்மோடே உள்ளே போகவுமாட்டேன்; இந்த ஸ்தலத்திலே உம்மோடே நான் அப்பம் புசிக்கவும் தண்ணீர் குடிக்கவுமாட்டேன்.
17. ஏனென்றால் நீ அப்பம் புசியாமலும், அங்கே தண்ணீர் குடியாமலும், நீ போனவழியாய்த் திரும்பிவராமலும் இரு என்று கர்த்தருடைய வார்த்தை எனக்கு உண்டாயிருக்கிறது என்றான்.
18. அதற்கு அவன்: உம்மைப்போல நானும் தீர்க்கதரிசிதான்; அவன் அப்பம் புசித்துத் தண்ணீர் குடிக்க, நீ அவனைத் திருப்பி, உன் வீட்டுக்கு அழைத்துக் கொண்டுவா என்று ஒரு தூதன் கர்த்தருடைய வார்த்தையாக என்னோடே சொன்னான் என்று அவனிடத்தில் பொய் சொன்னான்.
19. அப்பொழுது அவன் இவனோடே திரும்பிப் போய், இவன் வீட்டிலே அப்பம் புசித்துத் தண்ணீர் குடித்தான்.
20. அவர்கள் பந்தியில் உட்கார்ந்திருக்கிறபோது, அவனைத் திருப்பிக்கொண்டு வந்த தீர்க்கதரிசிக்குக் கர்த்தருடைய வார்த்தை உண்டானதினால்,
21. அவன் யூதாவிலிருந்து வந்த தேவனுடைய மனுஷனைப் பார்த்துச் சத்தமிட்டு, உன் தேவனாகிய கர்த்தர் உனக்குக் கற்பித்த கட்டளையை நீ கைக்கொள்ளாமல் கர்த்தருடைய வாக்கை மீறி,
22. அப்பம் புசிக்கவும் தண்ணீர் குடிக்கவும் வேண்டாம் என்று அவர் விலக்கின ஸ்தலத்திற்கு நீ திரும்பி, அப்பம் புசித்துத் தண்ணீர் குடித்தபடியினால், உன்னுடைய பிரேதம் உன் பிதாக்களின் கல்லறையிலே சேருவதில்லை என்று கர்த்தர் சொல்லுகிறார் என்றான்.
23. அவன் போஜனபானம்பண்ணி முடிந்தபின்பு, அந்தத் தீர்க்கதரிசியைத் திருப்பிக்கொண்டுவந்தவன் அவனுக்குக் கழுதையின்மேல் சேணம்வைத்துக் கொடுத்தான்.
24. அவன் போனபிற்பாடு வழியிலே ஒரு சிங்கம் அவனுக்கு எதிர்ப்பட்டு அவனைக் கொன்றுபோட்டது; அவன் பிரேதம் வழியிலே கிடந்தது; கழுதை அதினண்டையிலே நின்றது; சிங்கமும் பிரேதத் தண்டையிலே நின்றது.
25. அந்த வழியே கடந்துவருகிற மனுஷர், வழியிலே கிடக்கிற பிரேதத்தையும், பிரேதத்தண்டையிலே நிற்கிற சிங்கத்தையும் கண்டு, கிழவனான தீர்க்கதரிசி குடியிருந்த பட்டணத்திலே வந்து சொன்னார்கள்.
26. அவனை வழியிலிருந்து திரும்பப் பண்ணின தீர்க்கதரிசி அதைக் கேட்டபோது, அவன் கர்த்தருடைய வாக்கை மீறின தேவனுடைய மனுஷன் தான், கர்த்தர் அவனுக்குச் சொன்ன வார்த்தையின்படியே, கர்த்தர் அவனை ஒரு சிங்கத்திற்கு ஒப்புக்கொடுத்தார்; அது அவனை முறித்துக் கொன்றுபோட்டது என்று சொல்லி,
27. தன் குமாரரை நோக்கி: எனக்குக் கழுதையின்மேல் சேணம்வைத்துக் கொடுங்கள் என்றான்; அவர்கள் சேணம் வைத்துக் கொடுத்தார்கள்.
28. அப்பொழுது அவன் போய், வழியிலே கிடக்கிற அவன் பிரேதத்தையும், பிரேதத்தண்டையிலே கழுதையும் சிங்கமும் நிற்கிறதையும் கண்டான்; அந்தச் சிங்கம் பிரேதத்தைத் தின்னவுமில்லை, கழுதையை முறித்துப்போடவுமில்லை.
29. அப்பொழுது கிழவனான அந்தத் தீர்க்கதரிசி தேவனுடைய மனுஷனின் பிரேதத்தை எடுத்து, அதைக் கழுதையின்மேல் வைத்து, அதற்காகத் துக்கங்கொண்டாடவும் அதை அடக்கம்பண்ணவும், அதைத் தன் பட்டணத்திற்குக் கொண்டுவந்து,
30. அவன் பிரேதத்தைத் தன்னுடைய கல்லறையிலே வைத்தான். அவனுக்காக: ஐயோ, என் சகோதரனே என்று புலம்பி, துக்கங்கொண்டாடினார்கள்.
31. அவனை அடக்கம்பண்ணினபின்பு, அவன் தன் குமாரரை நோக்கி: நான் மரிக்கும்போது, தேவனுடைய மனுஷன் அடக்கம்பண்ணப்பட்ட கல்லறையிலே என்னையும் நீங்கள் அடக்கம்பண்ணி, அவன் எலும்புகளண்டையிலே என் எலும்புகளையும் வையுங்கள்.
32. அவன் பெத்தேலில் இருக்கிற பலிபீடத்திற்கும், சமாரியாவின் பட்டணங்களில் இருக்கிற மேடைகளாகிய சகல கோவில்களுக்கும் விரோதமாகக் கூறின கர்த்தருடைய வார்த்தை நிச்சயமாய் நிறைவேறும் என்றான்.
33. இந்த நடபடிக்குப்பின்பு, யெரொபெயாம் தன் பொல்லாத வழியைவிட்டுத் திரும்பாமல், மறுபடியும் ஜனத்தில் ஈனமானவர்களை மேடைகளின் ஆசாரியராக்கினான்; எவன் மேல் அவனுக்கு மனதிருந்ததோ அவனைப் பிரதிஷ்டைப்பண்ணினான்; அப்படிப்பட்டவர்கள் மேடைகளின் ஆசாரியரானார்கள்.
34. யெரொபெயாமின் வீட்டாரை பூமியின்மேல் வைக்காமல் அதம்பண்ணி அழிக்கும்படியாக இந்தக் காரியம் அவர்களுக்குப் பாவமாயிற்று.]]></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ரொபெயாம் தூபங்காட்ட பலிபீடத்தண்டையிலே நிற்கையில், இதோ, தேவனுடைய மனுஷன் ஒருவன் கர்த்தருடைய வார்த்தையின்படியே, யூதாவிலிருந்து பெத்தேலுக்கு வந்து,
2. அந்த பலிபீடத்தை நோக்கி: பலிபீடமே பலிபீடமே, இதோ, தாவீதின் வம்சத்தில் யோசியா என்னும் பேருள்ள ஒரு குமாரன் பிறப்பான்; அவன் உன்மேல் தூபங்காட்டுகிற மேடைகளின் ஆசாரியர்களை உன்மேல் பலியிடுவான்; மனுஷரின் எலும்புகளும் உன்மேல் சுட்டெரிக்கப்படும் என்பதைக் கர்த்தர் உரைக்கிறார் என்று கர்த்தருடைய வார்த்தையைக் கூறி;
3. அன்றைய தினம் அவன் ஒரு அடையாளத்தையும் சொல்லி, இதோ, இந்தப் பலிபீடம் வெடித்து, அதின்மேலுள்ள சாம்பல் கொட்டுண்டுபோம்; கர்த்தர் உரைத்ததற்கு இதுவே அடையாளம் என்றான்.
4. பெத்தேலில் இருக்கிற அந்தப் பலிபீடத்திற்கு எதிராக தேவனுடைய மனுஷன் கூறின வார்த்தையை ராஜாவாகிய யெரொபெயாம் கேட்டபோது, அவனைப் பிடியுங்கள் என்று தன் கையைப் பலிபீடத்திலிருந்து நீட்டினான்; அவனுக்கு விரோதமாய் நீட்டின கை தன்னிடமாக முடக்கக் கூடாதபடிக்கு மரத்துப்போயிற்று.
5. தேவனுடைய மனுஷன் கர்த்தருடைய வார்த்தையால் குறித்திருந்த அடையாளத்தின்படியே பலிபீடம் வெடித்து, சாம்பல் பலிபீடத்திலிருந்து கொட்டுண்டுபோயிற்று.
6. அப்பொழுது ராஜா, தேவனுடைய மனுஷனுக்குப் பிரதியுத்தரமாக: நீ உன் தேவனாகிய கர்த்தருடைய சமுகத்தை நோக்கி வேண்டிக்கொண்டு, என் கை முன் போலிருக்கும்படிக்கு எனக்காக விண்ணப்பம்பண்ணவேண்டும் என்றான்; அப்பொழுது தேவனுடைய மனுஷன் கர்த்தருடைய சமுகத்தை நோக்கி வருந்தி விண்ணப்பம் செய்தான், ராஜாவின் கை முன்னிருந்தபடி சீர்ப்பட்டது.
7. அப்பொழுது ராஜா தேவனுடைய மனுஷனை நோக்கி: நீ என்னோடேகூட வீட்டுக்கு வந்து இளைப்பாறு; உனக்கு வெகுமானம் தருவேன் என்றான்.
8. தேவனுடைய மனுஷன் ராஜாவை நோக்கி: நீர் எனக்கு உம்முடைய வீட்டில் பாதி கொடுத்தாலும், நான் உம்மோடே வருவதில்லை, இந்த ஸ்தலத்தில் அப்பம் புசிப்பதுமில்லை, தண்ணீர் குடிப்பதுமில்லை.
9. ஏனென்றால் நீ அப்பம் புசியாமலும், தண்ணீர் குடியாமலும், போனவழியாய்த் திரும்பாமலும் இருவென்று கர்த்தர் தம்முடைய வார்த்தையால் எனக்குக் கட்டளையிட்டிருக்கிறார் என்று சொல்லி,
10. அவன் பெத்தேலுக்கு வந்தவழியாய்த் திரும்பாமல், வேறுவழியாய்ப் போய்விட்டான்.
11. கிழவனான ஒரு தீர்க்கதரிசி பெத்தேலிலே குடியிருந்தான்; அவன் குமாரர் வந்து தேவனுடைய மனுஷன் அன்றைய தினம் பெத்தேலிலே செய்த எல்லாச் செய்கைகளையும், அவன் ராஜாவோடே சொன்ன வார்த்தைகளையும் தங்கள் தகப்பனுக்கு அறிவித்தார்கள்.
12. அப்பொழுது அவர்கள் தகப்பன்: அவன் எந்த வழி போனான் என்று அவர்களைக் கேட்டான். யூதாவிலிருந்து வந்த தேவனுடைய மனுஷன் போனவழி இன்னதென்று அவன் குமாரர் பார்த்திருந்தபடியால்,
13. அவன் தன் குமாரருடனே: கழுதையின்மேல் சேணம்வைத்துக் கொடுங்கள் என்றான்; அவர்கள் கழுதையின்மேல் சேணம்வைத்துக் கொடுத்தபின், அவன் அதின்மேல் ஏறி,
14. தேவனுடைய மனுஷனைத் தொடர்ந்துபோய், ஒரு கர்வாலி மரத்தின்கீழ் உட்கார்ந்திருக்கிற அவனைக் கண்டு: யூதாவிலிருந்துவந்த தேவனுடைய மனுஷன் நீர்தானா என்று அவனைக் கேட்டதற்கு; அவன், நான் தான் என்றான்.
15. அப்பொழுது அவனை நோக்கி: என்னோடே வீட்டுக்கு வந்து அப்பம் புசியும் என்றான்.
16. அதற்கு அவன்: நான் உம்மோடே திரும்பவும் உம்மோடே உள்ளே போகவுமாட்டேன்; இந்த ஸ்தலத்திலே உம்மோடே நான் அப்பம் புசிக்கவும் தண்ணீர் குடிக்கவுமாட்டேன்.
17. ஏனென்றால் நீ அப்பம் புசியாமலும், அங்கே தண்ணீர் குடியாமலும், நீ போனவழியாய்த் திரும்பிவராமலும் இரு என்று கர்த்தருடைய வார்த்தை எனக்கு உண்டாயிருக்கிறது என்றான்.
18. அதற்கு அவன்: உம்மைப்போல நானும் தீர்க்கதரிசிதான்; அவன் அப்பம் புசித்துத் தண்ணீர் குடிக்க, நீ அவனைத் திருப்பி, உன் வீட்டுக்கு அழைத்துக் கொண்டுவா என்று ஒரு தூதன் கர்த்தருடைய வார்த்தையாக என்னோடே சொன்னான் என்று அவனிடத்தில் பொய் சொன்னான்.
19. அப்பொழுது அவன் இவனோடே திரும்பிப் போய், இவன் வீட்டிலே அப்பம் புசித்துத் தண்ணீர் குடித்தான்.
20. அவர்கள் பந்தியில் உட்கார்ந்திருக்கிறபோது, அவனைத் திருப்பிக்கொண்டு வந்த தீர்க்கதரிசிக்குக் கர்த்தருடைய வார்த்தை உண்டானதினால்,
21. அவன் யூதாவிலிருந்து வந்த தேவனுடைய மனுஷனைப் பார்த்துச் சத்தமிட்டு, உன் தேவனாகிய கர்த்தர் உனக்குக் கற்பித்த கட்டளையை நீ கைக்கொள்ளாமல் கர்த்தருடைய வாக்கை மீறி,
22. அப்பம் புசிக்கவும் தண்ணீர் குடிக்கவும் வேண்டாம் என்று அவர் விலக்கின ஸ்தலத்திற்கு நீ திரும்பி, அப்பம் புசித்துத் தண்ணீர் குடித்தபடியினால், உன்னுடைய பிரேதம் உன் பிதாக்களின் கல்லறையிலே சேருவதில்லை என்று கர்த்தர் சொல்லுகிறார் என்றான்.
23. அவன் போஜனபானம்பண்ணி முடிந்தபின்பு, அந்தத் தீர்க்கதரிசியைத் திருப்பிக்கொண்டுவந்தவன் அவனுக்குக் கழுதையின்மேல் சேணம்வைத்துக் கொடுத்தான்.
24. அவன் போனபிற்பாடு வழியிலே ஒரு சிங்கம் அவனுக்கு எதிர்ப்பட்டு அவனைக் கொன்றுபோட்டது; அவன் பிரேதம் வழியிலே கிடந்தது; கழுதை அதினண்டையிலே நின்றது; சிங்கமும் பிரேதத் தண்டையிலே நின்றது.
25. அந்த வழியே கடந்துவருகிற மனுஷர், வழியிலே கிடக்கிற பிரேதத்தையும், பிரேதத்தண்டையிலே நிற்கிற சிங்கத்தையும் கண்டு, கிழவனான தீர்க்கதரிசி குடியிருந்த பட்டணத்திலே வந்து சொன்னார்கள்.
26. அவனை வழியிலிருந்து திரும்பப் பண்ணின தீர்க்கதரிசி அதைக் கேட்டபோது, அவன் கர்த்தருடைய வாக்கை மீறின தேவனுடைய மனுஷன் தான், கர்த்தர் அவனுக்குச் சொன்ன வார்த்தையின்படியே, கர்த்தர் அவனை ஒரு சிங்கத்திற்கு ஒப்புக்கொடுத்தார்; அது அவனை முறித்துக் கொன்றுபோட்டது என்று சொல்லி,
27. தன் குமாரரை நோக்கி: எனக்குக் கழுதையின்மேல் சேணம்வைத்துக் கொடுங்கள் என்றான்; அவர்கள் சேணம் வைத்துக் கொடுத்தார்கள்.
28. அப்பொழுது அவன் போய், வழியிலே கிடக்கிற அவன் பிரேதத்தையும், பிரேதத்தண்டையிலே கழுதையும் சிங்கமும் நிற்கிறதையும் கண்டான்; அந்தச் சிங்கம் பிரேதத்தைத் தின்னவுமில்லை, கழுதையை முறித்துப்போடவுமில்லை.
29. அப்பொழுது கிழவனான அந்தத் தீர்க்கதரிசி தேவனுடைய மனுஷனின் பிரேதத்தை எடுத்து, அதைக் கழுதையின்மேல் வைத்து, அதற்காகத் துக்கங்கொண்டாடவும் அதை அடக்கம்பண்ணவும், அதைத் தன் பட்டணத்திற்குக் கொண்டுவந்து,
30. அவன் பிரேதத்தைத் தன்னுடைய கல்லறையிலே வைத்தான். அவனுக்காக: ஐயோ, என் சகோதரனே என்று புலம்பி, துக்கங்கொண்டாடினார்கள்.
31. அவனை அடக்கம்பண்ணினபின்பு, அவன் தன் குமாரரை நோக்கி: நான் மரிக்கும்போது, தேவனுடைய மனுஷன் அடக்கம்பண்ணப்பட்ட கல்லறையிலே என்னையும் நீங்கள் அடக்கம்பண்ணி, அவன் எலும்புகளண்டையிலே என் எலும்புகளையும் வையுங்கள்.
32. அவன் பெத்தேலில் இருக்கிற பலிபீடத்திற்கும், சமாரியாவின் பட்டணங்களில் இருக்கிற மேடைகளாகிய சகல கோவில்களுக்கும் விரோதமாகக் கூறின கர்த்தருடைய வார்த்தை நிச்சயமாய் நிறைவேறும் என்றான்.
33. இந்த நடபடிக்குப்பின்பு, யெரொபெயாம் தன் பொல்லாத வழியைவிட்டுத் திரும்பாமல், மறுபடியும் ஜனத்தில் ஈனமானவர்களை மேடைகளின் ஆசாரியராக்கினான்; எவன் மேல் அவனுக்கு மனதிருந்ததோ அவனைப் பிரதிஷ்டைப்பண்ணினான்; அப்படிப்பட்டவர்கள் மேடைகளின் ஆசாரியரானார்கள்.
34. யெரொபெயாமின் வீட்டாரை பூமியின்மேல் வைக்காமல் அதம்பண்ணி அழிக்கும்படியாக இந்தக் காரியம் அவர்களுக்குப் பாவமாயிற்று.]]></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ரொபெயாம் தூபங்காட்ட பலிபீடத்தண்டையிலே நிற்கையில், இதோ, தேவனுடைய மனுஷன் ஒருவன் கர்த்தருடைய வார்த்தையின்படியே, யூதாவிலிருந்து பெத்தேலுக்கு வந்து,
2. அந்த பலிபீடத்தை நோக்கி: பலிபீடமே பலிபீடமே, இதோ, தாவீதின் வம்சத்தில் யோசியா என்னும் பேருள்ள ஒரு குமாரன் பிறப்பான்; அவன் உன்மேல் தூபங்காட்டுகிற மேடைகளின் ஆசாரியர்களை உன்மேல் பலியிடுவான்; மனுஷரின் எலும்புகளும் உன்மேல் சுட்டெரிக்கப்படும் என்பதைக் கர்த்தர் உரைக்கிறார் என்று கர்த்தருடைய வார்த்தையைக் கூறி;
3. அன்றைய தினம் அவன் ஒரு அடையாளத்தையும் சொல்லி, இதோ, இந்தப் பலிபீடம் வெடித்து, அதின்மேலுள்ள சாம்பல் கொட்டுண்டுபோம்; கர்த்தர் உரைத்ததற்கு இதுவே அடையாளம் என்றான்.
4. பெத்தேலில் இருக்கிற அந்தப் பலிபீடத்திற்கு எதிராக தேவனுடைய மனுஷன் கூறின வார்த்தையை ராஜாவாகிய யெரொபெயாம் கேட்டபோது, அவனைப் பிடியுங்கள் என்று தன் கையைப் பலிபீடத்திலிருந்து நீட்டினான்; அவனுக்கு விரோதமாய் நீட்டின கை தன்னிடமாக முடக்கக் கூடாதபடிக்கு மரத்துப்போயிற்று.
5. தேவனுடைய மனுஷன் கர்த்தருடைய வார்த்தையால் குறித்திருந்த அடையாளத்தின்படியே பலிபீடம் வெடித்து, சாம்பல் பலிபீடத்திலிருந்து கொட்டுண்டுபோயிற்று.
6. அப்பொழுது ராஜா, தேவனுடைய மனுஷனுக்குப் பிரதியுத்தரமாக: நீ உன் தேவனாகிய கர்த்தருடைய சமுகத்தை நோக்கி வேண்டிக்கொண்டு, என் கை முன் போலிருக்கும்படிக்கு எனக்காக விண்ணப்பம்பண்ணவேண்டும் என்றான்; அப்பொழுது தேவனுடைய மனுஷன் கர்த்தருடைய சமுகத்தை நோக்கி வருந்தி விண்ணப்பம் செய்தான், ராஜாவின் கை முன்னிருந்தபடி சீர்ப்பட்டது.
7. அப்பொழுது ராஜா தேவனுடைய மனுஷனை நோக்கி: நீ என்னோடேகூட வீட்டுக்கு வந்து இளைப்பாறு; உனக்கு வெகுமானம் தருவேன் என்றான்.
8. தேவனுடைய மனுஷன் ராஜாவை நோக்கி: நீர் எனக்கு உம்முடைய வீட்டில் பாதி கொடுத்தாலும், நான் உம்மோடே வருவதில்லை, இந்த ஸ்தலத்தில் அப்பம் புசிப்பதுமில்லை, தண்ணீர் குடிப்பதுமில்லை.
9. ஏனென்றால் நீ அப்பம் புசியாமலும், தண்ணீர் குடியாமலும், போனவழியாய்த் திரும்பாமலும் இருவென்று கர்த்தர் தம்முடைய வார்த்தையால் எனக்குக் கட்டளையிட்டிருக்கிறார் என்று சொல்லி,
10. அவன் பெத்தேலுக்கு வந்தவழியாய்த் திரும்பாமல், வேறுவழியாய்ப் போய்விட்டான்.
11. கிழவனான ஒரு தீர்க்கதரிசி பெத்தேலிலே குடியிருந்தான்; அவன் குமாரர் வந்து தேவனுடைய மனுஷன் அன்றைய தினம் பெத்தேலிலே செய்த எல்லாச் செய்கைகளையும், அவன் ராஜாவோடே சொன்ன வார்த்தைகளையும் தங்கள் தகப்பனுக்கு அறிவித்தார்கள்.
12. அப்பொழுது அவர்கள் தகப்பன்: அவன் எந்த வழி போனான் என்று அவர்களைக் கேட்டான். யூதாவிலிருந்து வந்த தேவனுடைய மனுஷன் போனவழி இன்னதென்று அவன் குமாரர் பார்த்திருந்தபடியால்,
13. அவன் தன் குமாரருடனே: கழுதையின்மேல் சேணம்வைத்துக் கொடுங்கள் என்றான்; அவர்கள் கழுதையின்மேல் சேணம்வைத்துக் கொடுத்தபின், அவன் அதின்மேல் ஏறி,
14. தேவனுடைய மனுஷனைத் தொடர்ந்துபோய், ஒரு கர்வாலி மரத்தின்கீழ் உட்கார்ந்திருக்கிற அவனைக் கண்டு: யூதாவிலிருந்துவந்த தேவனுடைய மனுஷன் நீர்தானா என்று அவனைக் கேட்டதற்கு; அவன், நான் தான் என்றான்.
15. அப்பொழுது அவனை நோக்கி: என்னோடே வீட்டுக்கு வந்து அப்பம் புசியும் என்றான்.
16. அதற்கு அவன்: நான் உம்மோடே திரும்பவும் உம்மோடே உள்ளே போகவுமாட்டேன்; இந்த ஸ்தலத்திலே உம்மோடே நான் அப்பம் புசிக்கவும் தண்ணீர் குடிக்கவுமாட்டேன்.
17. ஏனென்றால் நீ அப்பம் புசியாமலும், அங்கே தண்ணீர் குடியாமலும், நீ போனவழியாய்த் திரும்பிவராமலும் இரு என்று கர்த்தருடைய வார்த்தை எனக்கு உண்டாயிருக்கிறது என்றான்.
18. அதற்கு அவன்: உம்மைப்போல நானும் தீர்க்கதரிசிதான்; அவன் அப்பம் புசித்துத் தண்ணீர் குடிக்க, நீ அவனைத் திருப்பி, உன் வீட்டுக்கு அழைத்துக் கொண்டுவா என்று ஒரு தூதன் கர்த்தருடைய வார்த்தையாக என்னோடே சொன்னான் என்று அவனிடத்தில் பொய் சொன்னான்.
19. அப்பொழுது அவன் இவனோடே திரும்பிப் போய், இவன் வீட்டிலே அப்பம் புசித்துத் தண்ணீர் குடித்தான்.
20. அவர்கள் பந்தியில் உட்கார்ந்திருக்கிறபோது, அவனைத் திருப்பிக்கொண்டு வந்த தீர்க்கதரிசிக்குக் கர்த்தருடைய வார்த்தை உண்டானதினால்,
21. அவன் யூதாவிலிருந்து வந்த தேவனுடைய மனுஷனைப் பார்த்துச் சத்தமிட்டு, உன் தேவனாகிய கர்த்தர் உனக்குக் கற்பித்த கட்டளையை நீ கைக்கொள்ளாமல் கர்த்தருடைய வாக்கை மீறி,
22. அப்பம் புசிக்கவும் தண்ணீர் குடிக்கவும் வேண்டாம் என்று அவர் விலக்கின ஸ்தலத்திற்கு நீ திரும்பி, அப்பம் புசித்துத் தண்ணீர் குடித்தபடியினால், உன்னுடைய பிரேதம் உன் பிதாக்களின் கல்லறையிலே சேருவதில்லை என்று கர்த்தர் சொல்லுகிறார் என்றான்.
23. அவன் போஜனபானம்பண்ணி முடிந்தபின்பு, அந்தத் தீர்க்கதரிசியைத் திருப்பிக்கொண்டுவந்தவன் அவனுக்குக் கழுதையின்மேல் சேணம்வைத்துக் கொடுத்தான்.
24. அவன் போனபிற்பாடு வழியிலே ஒரு சிங்கம் அவனுக்கு எதிர்ப்பட்டு அவனைக் கொன்றுபோட்டது; அவன் பிரேதம் வழியிலே கிடந்தது; கழுதை அதினண்டையிலே நின்றது; சிங்கமும் பிரேதத் தண்டையிலே நின்றது.
25. அந்த வழியே கடந்துவருகிற மனுஷர், வழியிலே கிடக்கிற பிரேதத்தையும், பிரேதத்தண்டையிலே நிற்கிற சிங்கத்தையும் கண்டு, கிழவனான தீர்க்கதரிசி குடியிருந்த பட்டணத்திலே வந்து சொன்னார்கள்.
26. அவனை வழியிலிருந்து திரும்பப் பண்ணின தீர்க்கதரிசி அதைக் கேட்டபோது, அவன் கர்த்தருடைய வாக்கை மீறின தேவனுடைய மனுஷன் தான், கர்த்தர் அவனுக்குச் சொன்ன வார்த்தையின்படியே, கர்த்தர் அவனை ஒரு சிங்கத்திற்கு ஒப்புக்கொடுத்தார்; அது அவனை முறித்துக் கொன்றுபோட்டது என்று சொல்லி,
27. தன் குமாரரை நோக்கி: எனக்குக் கழுதையின்மேல் சேணம்வைத்துக் கொடுங்கள் என்றான்; அவர்கள் சேணம் வைத்துக் கொடுத்தார்கள்.
28. அப்பொழுது அவன் போய், வழியிலே கிடக்கிற அவன் பிரேதத்தையும், பிரேதத்தண்டையிலே கழுதையும் சிங்கமும் நிற்கிறதையும் கண்டான்; அந்தச் சிங்கம் பிரேதத்தைத் தின்னவுமில்லை, கழுதையை முறித்துப்போடவுமில்லை.
29. அப்பொழுது கிழவனான அந்தத் தீர்க்கதரிசி தேவனுடைய மனுஷனின் பிரேதத்தை எடுத்து, அதைக் கழுதையின்மேல் வைத்து, அதற்காகத் துக்கங்கொண்டாடவும் அதை அடக்கம்பண்ணவும், அதைத் தன் பட்டணத்திற்குக் கொண்டுவந்து,
30. அவன் பிரேதத்தைத் தன்னுடைய கல்லறையிலே வைத்தான். அவனுக்காக: ஐயோ, என் சகோதரனே என்று புலம்பி, துக்கங்கொண்டாடினார்கள்.
31. அவனை அடக்கம்பண்ணினபின்பு, அவன் தன் குமாரரை நோக்கி: நான் மரிக்கும்போது, தேவனுடைய மனுஷன் அடக்கம்பண்ணப்பட்ட கல்லறையிலே என்னையும் நீங்கள் அடக்கம்பண்ணி, அவன் எலும்புகளண்டையிலே என் எலும்புகளையும் வையுங்கள்.
32. அவன் பெத்தேலில் இருக்கிற பலிபீடத்திற்கும், சமாரியாவின் பட்டணங்களில் இருக்கிற மேடைகளாகிய சகல கோவில்களுக்கும் விரோதமாகக் கூறின கர்த்தருடைய வார்த்தை நிச்சயமாய் நிறைவேறும் என்றான்.
33. இந்த நடபடிக்குப்பின்பு, யெரொபெயாம் தன் பொல்லாத வழியைவிட்டுத் திரும்பாமல், மறுபடியும் ஜனத்தில் ஈனமானவர்களை மேடைகளின் ஆசாரியராக்கினான்; எவன் மேல் அவனுக்கு மனதிருந்ததோ அவனைப் பிரதிஷ்டைப்பண்ணினான்; அப்படிப்பட்டவர்கள் மேடைகளின் ஆசாரியரானார்கள்.
34. யெரொபெயாமின் வீட்டாரை பூமியின்மேல் வைக்காமல் அதம்பண்ணி அழிக்கும்படியாக இந்தக் காரியம் அவர்களுக்குப் பாவமாயிற்று.]]></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ரொபெயாம் தூபங்காட்ட பலிபீடத்தண்டையிலே நிற்கையில், இதோ, தேவனுடைய மனுஷன் ஒருவன் கர்த்தருடைய வார்த்தையின்படியே, யூதாவிலிருந்து பெத்தேலுக்கு வந்து,
2. அந்த பலிபீடத்தை நோக்கி: பலிபீடமே பலிபீடமே, இதோ, தாவீதின் வம்சத்தில் யோசியா என்னும் பேருள்ள ஒரு குமாரன் பிறப்பான்; அவன் உன்மேல் தூபங்காட்டுகிற மேடைகளின் ஆசாரியர்களை உன்மேல் பலியிடுவான்; மனுஷரின் எலும்புகளும் உன்மேல் சுட்டெரிக்கப்படும் என்பதைக் கர்த்தர் உரைக்கிறார் என்று கர்த்தருடைய வார்த்தையைக் கூறி;
3. அன்றைய தினம் அவன் ஒரு அடையாளத்தையும் சொல்லி, இதோ, இந்தப் பலிபீடம் வெடித்து, அதின்மேலுள்ள சாம்பல் கொட்டுண்டுபோம்; கர்த்தர் உரைத்ததற்கு இதுவே அடையாளம் என்றான்.
4. பெத்தேலில் இருக்கிற அந்தப் பலிபீடத்திற்கு எதிராக தேவனுடைய மனுஷன் கூறின வார்த்தையை ராஜாவாகிய யெரொபெயாம் கேட்டபோது, அவனைப் பிடியுங்கள் என்று தன் கையைப் பலிபீடத்திலிருந்து நீட்டினான்; அவனுக்கு விரோதமாய் நீட்டின கை தன்னிடமாக முடக்கக் கூடாதபடிக்கு மரத்துப்போயிற்று.
5. தேவனுடைய மனுஷன் கர்த்தருடைய வார்த்தையால் குறித்திருந்த அடையாளத்தின்படியே பலிபீடம் வெடித்து, சாம்பல் பலிபீடத்திலிருந்து கொட்டுண்டுபோயிற்று.
6. அப்பொழுது ராஜா, தேவனுடைய மனுஷனுக்குப் பிரதியுத்தரமாக: நீ உன் தேவனாகிய கர்த்தருடைய சமுகத்தை நோக்கி வேண்டிக்கொண்டு, என் கை முன் போலிருக்கும்படிக்கு எனக்காக விண்ணப்பம்பண்ணவேண்டும் என்றான்; அப்பொழுது தேவனுடைய மனுஷன் கர்த்தருடைய சமுகத்தை நோக்கி வருந்தி விண்ணப்பம் செய்தான், ராஜாவின் கை முன்னிருந்தபடி சீர்ப்பட்டது.
7. அப்பொழுது ராஜா தேவனுடைய மனுஷனை நோக்கி: நீ என்னோடேகூட வீட்டுக்கு வந்து இளைப்பாறு; உனக்கு வெகுமானம் தருவேன் என்றான்.
8. தேவனுடைய மனுஷன் ராஜாவை நோக்கி: நீர் எனக்கு உம்முடைய வீட்டில் பாதி கொடுத்தாலும், நான் உம்மோடே வருவதில்லை, இந்த ஸ்தலத்தில் அப்பம் புசிப்பதுமில்லை, தண்ணீர் குடிப்பதுமில்லை.
9. ஏனென்றால் நீ அப்பம் புசியாமலும், தண்ணீர் குடியாமலும், போனவழியாய்த் திரும்பாமலும் இருவென்று கர்த்தர் தம்முடைய வார்த்தையால் எனக்குக் கட்டளையிட்டிருக்கிறார் என்று சொல்லி,
10. அவன் பெத்தேலுக்கு வந்தவழியாய்த் திரும்பாமல், வேறுவழியாய்ப் போய்விட்டான்.
11. கிழவனான ஒரு தீர்க்கதரிசி பெத்தேலிலே குடியிருந்தான்; அவன் குமாரர் வந்து தேவனுடைய மனுஷன் அன்றைய தினம் பெத்தேலிலே செய்த எல்லாச் செய்கைகளையும், அவன் ராஜாவோடே சொன்ன வார்த்தைகளையும் தங்கள் தகப்பனுக்கு அறிவித்தார்கள்.
12. அப்பொழுது அவர்கள் தகப்பன்: அவன் எந்த வழி போனான் என்று அவர்களைக் கேட்டான். யூதாவிலிருந்து வந்த தேவனுடைய மனுஷன் போனவழி இன்னதென்று அவன் குமாரர் பார்த்திருந்தபடியால்,
13. அவன் தன் குமாரருடனே: கழுதையின்மேல் சேணம்வைத்துக் கொடுங்கள் என்றான்; அவர்கள் கழுதையின்மேல் சேணம்வைத்துக் கொடுத்தபின், அவன் அதின்மேல் ஏறி,
14. தேவனுடைய மனுஷனைத் தொடர்ந்துபோய், ஒரு கர்வாலி மரத்தின்கீழ் உட்கார்ந்திருக்கிற அவனைக் கண்டு: யூதாவிலிருந்துவந்த தேவனுடைய மனுஷன் நீர்தானா என்று அவனைக் கேட்டதற்கு; அவன், நான் தான் என்றான்.
15. அப்பொழுது அவனை நோக்கி: என்னோடே வீட்டுக்கு வந்து அப்பம் புசியும் என்றான்.
16. அதற்கு அவன்: நான் உம்மோடே திரும்பவும் உம்மோடே உள்ளே போகவுமாட்டேன்; இந்த ஸ்தலத்திலே உம்மோடே நான் அப்பம் புசிக்கவும் தண்ணீர் குடிக்கவுமாட்டேன்.
17. ஏனென்றால் நீ அப்பம் புசியாமலும், அங்கே தண்ணீர் குடியாமலும், நீ போனவழியாய்த் திரும்பிவராமலும் இரு என்று கர்த்தருடைய வார்த்தை எனக்கு உண்டாயிருக்கிறது என்றான்.
18. அதற்கு அவன்: உம்மைப்போல நானும் தீர்க்கதரிசிதான்; அவன் அப்பம் புசித்துத் தண்ணீர் குடிக்க, நீ அவனைத் திருப்பி, உன் வீட்டுக்கு அழைத்துக் கொண்டுவா என்று ஒரு தூதன் கர்த்தருடைய வார்த்தையாக என்னோடே சொன்னான் என்று அவனிடத்தில் பொய் சொன்னான்.
19. அப்பொழுது அவன் இவனோடே திரும்பிப் போய், இவன் வீட்டிலே அப்பம் புசித்துத் தண்ணீர் குடித்தான்.
20. அவர்கள் பந்தியில் உட்கார்ந்திருக்கிறபோது, அவனைத் திருப்பிக்கொண்டு வந்த தீர்க்கதரிசிக்குக் கர்த்தருடைய வார்த்தை உண்டானதினால்,
21. அவன் யூதாவிலிருந்து வந்த தேவனுடைய மனுஷனைப் பார்த்துச் சத்தமிட்டு, உன் தேவனாகிய கர்த்தர் உனக்குக் கற்பித்த கட்டளையை நீ கைக்கொள்ளாமல் கர்த்தருடைய வாக்கை மீறி,
22. அப்பம் புசிக்கவும் தண்ணீர் குடிக்கவும் வேண்டாம் என்று அவர் விலக்கின ஸ்தலத்திற்கு நீ திரும்பி, அப்பம் புசித்துத் தண்ணீர் குடித்தபடியினால், உன்னுடைய பிரேதம் உன் பிதாக்களின் கல்லறையிலே சேருவதில்லை என்று கர்த்தர் சொல்லுகிறார் என்றான்.
23. அவன் போஜனபானம்பண்ணி முடிந்தபின்பு, அந்தத் தீர்க்கதரிசியைத் திருப்பிக்கொண்டுவந்தவன் அவனுக்குக் கழுதையின்மேல் சேணம்வைத்துக் கொடுத்தான்.
24. அவன் போனபிற்பாடு வழியிலே ஒரு சிங்கம் அவனுக்கு எதிர்ப்பட்டு அவனைக் கொன்றுபோட்டது; அவன் பிரேதம் வழியிலே கிடந்தது; கழுதை அதினண்டையிலே நின்றது; சிங்கமும் பிரேதத் தண்டையிலே நின்றது.
25. அந்த வழியே கடந்துவருகிற மனுஷர், வழியிலே கிடக்கிற பிரேதத்தையும், பிரேதத்தண்டையிலே நிற்கிற சிங்கத்தையும் கண்டு, கிழவனான தீர்க்கதரிசி குடியிருந்த பட்டணத்திலே வந்து சொன்னார்கள்.
26. அவனை வழியிலிருந்து திரும்பப் பண்ணின தீர்க்கதரிசி அதைக் கேட்டபோது, அவன் கர்த்தருடைய வாக்கை மீறின தேவனுடைய மனுஷன் தான், கர்த்தர் அவனுக்குச் சொன்ன வார்த்தையின்படியே, கர்த்தர் அவனை ஒரு சிங்கத்திற்கு ஒப்புக்கொடுத்தார்; அது அவனை முறித்துக் கொன்றுபோட்டது என்று சொல்லி,
27. தன் குமாரரை நோக்கி: எனக்குக் கழுதையின்மேல் சேணம்வைத்துக் கொடுங்கள் என்றான்; அவர்கள் சேணம் வைத்துக் கொடுத்தார்கள்.
28. அப்பொழுது அவன் போய், வழியிலே கிடக்கிற அவன் பிரேதத்தையும், பிரேதத்தண்டையிலே கழுதையும் சிங்கமும் நிற்கிறதையும் கண்டான்; அந்தச் சிங்கம் பிரேதத்தைத் தின்னவுமில்லை, கழுதையை முறித்துப்போடவுமில்லை.
29. அப்பொழுது கிழவனான அந்தத் தீர்க்கதரிசி தேவனுடைய மனுஷனின் பிரேதத்தை எடுத்து, அதைக் கழுதையின்மேல் வைத்து, அதற்காகத் துக்கங்கொண்டாடவும் அதை அடக்கம்பண்ணவும், அதைத் தன் பட்டணத்திற்குக் கொண்டுவந்து,
30. அவன் பிரேதத்தைத் தன்னுடைய கல்லறையிலே வைத்தான். அவனுக்காக: ஐயோ, என் சகோதரனே என்று புலம்பி, துக்கங்கொண்டாடினார்கள்.
31. அவனை அடக்கம்பண்ணினபின்பு, அவன் தன் குமாரரை நோக்கி: நான் மரிக்கும்போது, தேவனுடைய மனுஷன் அடக்கம்பண்ணப்பட்ட கல்லறையிலே என்னையும் நீங்கள் அடக்கம்பண்ணி, அவன் எலும்புகளண்டையிலே என் எலும்புகளையும் வையுங்கள்.
32. அவன் பெத்தேலில் இருக்கிற பலிபீடத்திற்கும், சமாரியாவின் பட்டணங்களில் இருக்கிற மேடைகளாகிய சகல கோவில்களுக்கும் விரோதமாகக் கூறின கர்த்தருடைய வார்த்தை நிச்சயமாய் நிறைவேறும் என்றான்.
33. இந்த நடபடிக்குப்பின்பு, யெரொபெயாம் தன் பொல்லாத வழியைவிட்டுத் திரும்பாமல், மறுபடியும் ஜனத்தில் ஈனமானவர்களை மேடைகளின் ஆசாரியராக்கினான்; எவன் மேல் அவனுக்கு மனதிருந்ததோ அவனைப் பிரதிஷ்டைப்பண்ணினான்; அப்படிப்பட்டவர்கள் மேடைகளின் ஆசாரியரானார்கள்.
34. யெரொபெயாமின் வீட்டாரை பூமியின்மேல் வைக்காமல் அதம்பண்ணி அழிக்கும்படியாக இந்தக் காரியம் அவர்களுக்குப் பாவமாயிற்று.]]></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6907602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இராஜாக்கள் : 13 :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ಆಗ ಇಗೋ, ಮನುಷ್ಯರು ಹಾದು ಹೋಗಿ ಮಾರ್ಗದಲ್ಲಿ ಬಿದ್ದಿರುವ ಹೆಣವನ್ನೂ ಹೆಣದ ಬಳಿಯಲ್ಲಿ ನಿಂತಿರುವ ಸಿಂಹವನ್ನೂ ನೋ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 :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ವೃದ್ಧ ಪ್ರವಾದಿಯು ವಾಸವಾಗಿರುವ ಪಟ್ಟಣಕ್ಕೆ ಬಂದು ತಿಳಿಸಿ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 :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ಅವನನ್ನು ಮಾರ್ಗದಿಂದ ಹಿಂದಕ್ಕೆ ಕರತಂದ ಪ್ರವಾದಿಯು ಆ ವರ್ತಮಾನವನ್ನು ಕೇಳಿ--ಇವನೇ ಕರ್ತನ ಮಾತಿಗೆ ಅವಿಧೇಯನಾದ ದೇ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 :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ನುಷ್ಯನು; ಕರ್ತನು ಅವನಿಗೆ ಹೇಳಿದ ಮಾತಿನ ಪ್ರಕಾರ ಕರ್ತನು ಅವನನ್ನು ಸಿಂಹಕ್ಕೆ ಒಪ್ಪಿಸಿ ದ್ದಾನೆ; ಅದು ಅವನನ್ನು ಸೀ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 :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ದುಹಾಕಿತು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 :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ತನ್ನ ಮಕ್ಕಳಿಗೆ--ಕತ್ತೆಗೆ ತಡಿಹಾಕಿರಿ ಅಂದನು. ಅವರು ತಡಿ ಹಾಕಿ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 :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ಅವನು ಹೋಗಿ ಇವನ ಹೆಣವು ದಾರಿಯಲ್ಲಿ ಹಾಕಲ್ಪಟ್ಟಿರು ವದನ್ನೂ ಕತ್ತೆಯೂ ಸಿಂಹವೂ ಹೆಣದ ಬಳಿಯಲ್ಲಿ ನಿಂತಿರುವದ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 :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ಡಿ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 :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ಸಿಂಹವು ಹೆಣ ವನ್ನು ತಿನ್ನದೆ ಕತ್ತೆಯನ್ನು ಸೀಳಿ ಹಾಕದೆ ಇತ್ತು. ಆಗ ಪ್ರವಾದಿಯು ದೇವರ ಮನುಷ್ಯನ ಹೆಣವನ್ನು ಎತ್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 :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ತ್ತೆಯ ಮೇಲೆ ಹಾಕಿಕೊಂಡು ಅದನ್ನು ಹಿಂದಕ್ಕೆ ತಂದನು. ಹೀಗೆಯೇ ವೃದ್ಧನಾದ ಪ್ರವಾದಿಯು ಗೋಳಾಡುವದಕ್ಕೂ ಅವನ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 :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ಣಿಡುವದಕ್ಕೂ ಪಟ್ಟಣಕ್ಕೆ ತಂ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 :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ಅವನ ಹೆಣವನ್ನು ತನ್ನ ಸಮಾ ಧಿಯಲ್ಲಿ ಹೂಣಿಟ್ಟನು. ಆಗ ಅವರು--ಅಯ್ಯೋ, ನಮ್ಮ ಸಹೋದರನೇ ಎಂದು ಅವನಿಗೋಸ್ಕರ ಗೋ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 :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ಡಿ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 :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ಅವನು ಇವನನ್ನು ಹೂಣಿಟ್ಟ ತರುವಾಯ ಏನಾಯಿತಂದರೆ, ಅವನು ತನ್ನ ಮಕ್ಕಳಿಗೆ--ನಾನು ಸತ್ತಾಗ ದೇವರ ಮನುಷ್ಯನನ್ನು ಹೂಣಿಟ್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 :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ಮಾಧಿ ಯಲ್ಲಿ ನನ್ನನ್ನು ಹೂಣಿಡಿರಿ; ನನ್ನ ಎಲುಬುಗಳನ್ನು ಅವನ ಎಲುಬುಗಳ ಬಳಿಯಲ್ಲಿ ಇಡಿ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 :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ಅವನು ಬೇತೇಲಿನಲ್ಲಿರುವ ಬಲಿಪೀಠಕ್ಕೆ ವಿರೋಧವಾಗಿಯೂ ಸಮಾರ್ಯ ಪಟ್ಟಣಗಳಲ್ಲಿರುವ ಉನ್ನತ ಸ್ಥಳಗಳ ಸಮಸ್ತ ಮನೆಗಳಿ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 :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ವಿರೋಧವಾಗಿಯೂ ಕರ್ತನ ಮಾತಿನಂತೆ ನಿಶ್ಚಯವಾಗಿ ಆಗುವದು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 :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ಈ ಕಾರ್ಯದ ತರುವಾಯ ಯಾರೊಬ್ಬಾಮನು ತನ್ನ ಕೆಟ್ಟ ಮಾರ್ಗವನ್ನು ಬಿಟ್ಟು ತಿರುಗದೆ ಉನ್ನತ ಸ್ಥಳಗಳಿಗೆ ಕನಿಷ್ಠ]]></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 :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ಯಾಜಕರನ್ನಾಗಿ ನೇಮಿಸಿದನು. ಯಾವನಿಗೆ ಮನಸ್ಸಿತ್ತೋ ಅವನನ್ನು ಇವನು ಪ್ರತಿಷ್ಠೆ ಮಾಡಿಸಿದ್ದರಿಂದ ಉನ್ನತ ಸ್ಥಳಗ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 :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ಯಾಜಕರಲ್ಲಿ ಒಬ್ಬ ನಾಗು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 :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ಯಾರೊಬ್ಬಾಮನ ಮನೆಯವರನ್ನು ಭೂಲೋಕದಿಂದ ಸಂಹರಿಸುವದಕ್ಕೂ ನಾಶಮಾಡು ವದಕ್ಕೂ ಈ ಕಾರ್ಯವು ಅವರಿಗೆ ಪಾಪವಾಯಿ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 :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ಯಾರೊಬ್ಬಾಮನು ಧೂಪವನ್ನರ್ಪಿಸಲು ಬಲಿಪೀಠದ ಬಳಿಯಲ್ಲಿ ನಿಂತಿರುವಾಗ ಇಗೋ, ಕರ್ತನ ಮಾತಿನಂತೆ ದೇವರ ಮನುಷ್ಯ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 :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ಯೆಹೂದದಿಂದ ಬೇತೇಲಿಗೆ ಬಂ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 :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ಅವನು ಆ ಪೀಠಕ್ಕೆ ವಿರೋಧವಾಗಿ ಕರ್ತನ ಮಾತಿನಲ್ಲಿ ಕೂಗಿ--ಪೀಠವೇ, ಪೀಠವೇ, ಇಗೋ, ದಾವೀದನ ಸಂತಾನದಲ್ಲಿ ಯೋಷೀಯನೆಂ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 :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ಸರುಳ್ಳ ಒಬ್ಬ ಕುಮಾರನು ಹುಟ್ಟುವನು; ಅವನು ನಿನ್ನ ಮೇಲೆ ಧೂಪವನ್ನರ್ಪಿಸುವ ಉನ್ನತ ಸ್ಥಳಗಳ ಯಾಜಕರನ್ನು ಬಲಿಯಾ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 :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ರ್ಪಿಸುವನು; ಮನುಷ್ಯರ ಎಲುಬುಗಳು ನಿನ್ನ ಮೇಲೆ ಸುಡಲ್ಪಡುವವೆಂದು ಕರ್ತನು ಹೇಳುತ್ತಾನೆ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 :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ಅದೇ ದಿವಸದಲ್ಲಿ ಅವನು ಗುರುತನ್ನು ಕೊಟ್ಟು ಅವರಿಗೆ--ಕರ್ತನು ಇದಕ್ಕೆ ಹೇಳಿದ ಗುರುತೇ ನಂದರೆ--ಇಗೋ, ಬಲಿಪೀಠ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 :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ಳಿಹೋಗಿ ಅದರ ಮೇಲೆ ಇರುವ ಬೂದಿಯು ಚೆಲ್ಲಲ್ಪಡುವದು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 :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ಅರಸನಾದ ಯಾರೊಬ್ಬಾಮನು ಬೇತೇಲಿನಲ್ಲಿರುವ ಬಲಿಪೀಠಕ್ಕೆ ವಿರೋಧವಾಗಿ ದೇವರ ಮನುಷ್ಯನು ಕೂಗಿದ ಮಾತನ್ನು ಕೇಳಿದಾಗ ಅ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 :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ಠದ ಬಳಿ ಯಿಂದ ತನ್ನ ಕೈಚಾಚಿ--ಅವನನ್ನು ಹಿಡಿಯಿರಿ ಅಂದನು. ಆಗ ಅವನಿಗೆ ವಿರೋಧವಾಗಿ ಚಾಚಿದ ಅವನ ಕೈ ಹಿಂದಕ್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 :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ಎಳಕೊಳ್ಳದ ಹಾಗೆ ಒಣಗಿಹೋಯಿ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 :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ಇದಲ್ಲದೆ ಕರ್ತನ ಮಾತಿನಿಂದ ದೇವರ ಮನುಷ್ಯನು ಕೊಟ್ಟ ಗುರುತಿನ ಪ್ರಕಾರವೇ ಬಲಿ ಪೀಠವು ಸೀಳಿ ಹೋಗಿ ಬೂದಿಯು ಬಲಿಪೀಠದಿಂ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 :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ಚೆಲ್ಲಲ್ಪಟ್ಟಿ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 :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ಆಗ ಅರಸನು ಪ್ರತ್ಯುತ್ತರವಾಗಿ ದೇವರ ಮನು ಷ್ಯನಿಗೆ--ನನ್ನ ಕೈ ಗುಣವಾಗುವ ಹಾಗೆ ನೀನು ನಿನ್ನ ದೇವರಾದ ಕರ್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 :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ಟಾಕ್ಷವನ್ನು ಬೇಡಿಕೊಂಡು ನನಗೋಸ್ಕರ ಪ್ರಾರ್ಥನೆ ಮಾಡು ಅಂದನು. ಆಗ ದೇವರ ಮನುಷ್ಯನು ಕರ್ತನ ಕಟಾಕ್ಷವನ್ನು ಬೇಡಿಕೊಂ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 :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ದರಿಂದ ಅರಸನ ಕೈ ಗುಣವಾಗಿ ಮುಂಚಿನ ಹಾಗೆ ಆಯಿ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 :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ಅರಸನು ದೇವರ ಮನುಷ್ಯನಿಗೆ--ನೀನು ನನ್ನ ಕೂಡ ಮನೆಗೆ ಬಂದು ನಿನ್ನನ್ನು ಚೇತರಿಸಿಕೋ. ನಾನು ನಿನಗೆ ಒಂದು ಬಹುಮಾ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 :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ಡುವೆನು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 :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ಆದರೆ ದೇವರ ಮನುಷ್ಯನು ಅರಸನಿಗೆ ಪ್ರತ್ಯುತ್ತರವಾಗಿ--ನೀನು ನನಗೆ ನಿನ್ನ ಅರ್ಧ ಮನೆ ಯನ್ನು ಕೊಟ್ಟರೂ ನಾನು ನಿ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 :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ಗಡ ಹೋಗುವದಿಲ್ಲ; ಈ ಸ್ಥಳದಲ್ಲಿ ರೊಟ್ಟಿ ತಿನ್ನುವದಿಲ್ಲ, ಕುಡಿಯುವದಿ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 :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ಯಾಕಂದರೆ--ನೀನು ರೊಟ್ಟಿ ತಿನ್ನಬೇಡ, ನೀರನ್ನು ಕುಡಿಯಬೇಡ; ನೀನು ಬಂದ ಮಾರ್ಗದಿಂದ ಹಿಂತಿ ರುಗಿ ಹೋಗಬೇಡ ಎಂದು ಕರ್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 :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ವಾಕ್ಯದಿಂದ ನನಗೆ ಆಜ್ಞೆ ಆಯಿತು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 :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ಆದದರಿಂದ ಅವನು ಬೇತೇಲಿಗೆ ಬಂದ ಮಾರ್ಗದಿಂದ ಹಿಂತಿರಿಗಿ ಹೋಗದೆ ಮತ್ತೊಂದು ಮಾರ್ಗವಾಗಿ ಹೋ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 :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ಆದರೆ ಬೇತೇಲಿನಲ್ಲಿ ಒಬ್ಬ ವೃದ್ಧನಾದ ಪ್ರವಾ ದಿಯು ವಾಸವಾಗಿದ್ದನು. ಅವನ ಮಕ್ಕಳು ಬಂದು ಆ ದಿನದಲ್ಲಿ ಬೇತೇಲಿನ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 :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ವರ ಮನುಷ್ಯನು ಮಾಡಿದ ಸಮಸ್ತ ಕ್ರಿಯೆಗಳನ್ನು ಅವನಿಗೆ ತಿಳಿಸಿ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 :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ಅವನು ಅರಸನಿಗೆ ಹೇಳಿದ ಮಾತುಗಳನ್ನು ಸಹ ತಮ್ಮ ತಂದೆಗೆ ತಿಳಿಸಿದರು. ಆಗ ಅವರ ತಂದೆ ಅವ ರಿಗೆ--ಅವನು ಯಾವ ಮಾರ್ಗವಾ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 :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ದನು ಅಂದನು. ಯಾಕಂದರೆ ಯೆಹೂದದಿಂದ ಬಂದ ದೇವರ ಮನುಷ್ಯನು ಹೋದ ಮಾರ್ಗವನ್ನು ಅವನ ಮಕ್ಕಳು ನೋಡಿದ್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 :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ಅವನು ತನ್ನ ಮಕ್ಕಳಿಗೆಕತ್ತೆಗೆ ತಡಿ ಹಾಕಿರಿ ಅಂದನು. ಅವರು ಕತ್ತೆಗೆ ತಡಿ ಹಾಕಿದರು; ಅವನು ಅದರ ಮೇಲೆ ಏರಿ ದೇ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 : ]]></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ನುಷ್ಯನ ಹಿಂದೆ ಹೋಗಿ ಅವನು ಏಲಾ ಮರದ ಕೆಳಗೆ ಕುಳಿತುಕೊಳ್ಳುವಾಗ ಅವನನ್ನು ಕಂಡು ಕೊಂಡ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 :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ಆಗ ಅವನು--ನೀನು ಯೆಹೂದದಿಂದ ಬಂದ ದೇವರ ಮನುಷ್ಯನೋ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 : ]]></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ಅದಕ್ಕ ವನು--ನಾನೇ ಅಂದನು. ಆಗ ಅವನಿಗೆ--ನೀನು ನನ್ನ ಮನೆಗೆ ಬಂದು ರೊಟ್ಟಿ ತಿನ್ನು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 : ]]></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ಅದಕ್ಕವನು--ನಾನು ನಿನ್ನ ಸಂಗಡ ಹಿಂತಿರುಗಲೂ ಕೂಡದು, ಒಳಗೆ ಹೋಗಲೂ ಕೂಡದು; ಈ ಸ್ಥಳದಲ್ಲಿ ನಿನ್ನ ಸಂಗಡ ರೊಟ್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 : ]]></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ತಿನ್ನುವದಿಲ್ಲ, ನೀರು ಕುಡಿಯು ವದಿ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 :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ಕರ್ತನ ಮಾತು--ನೀನು ಅಲ್ಲಿ ರೊಟ್ಟಿ ತಿನ್ನಬೇಡ, ನೀರು ಕುಡಿಯಬೇಡ; ಬಂದ ಮಾರ್ಗ ದಿಂದ ತಿರುಗಿ ಹೋಗಬೇಡ ಎಂದು ನನ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 : ]]></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ಳ ಲ್ಪಟ್ಟಿತು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 :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ಇವನು ಅವನಿಗೆ--ನಾನು ನಿನ್ನ ಹಾಗೆಯೇ ಪ್ರವಾದಿಯಾಗಿದ್ದೇನೆ; ಮತ್ತು ಒಬ್ಬ ದೂತನು ಕರ್ತನ ಮಾತಿನಿಂದ ನನಗೆ--ಅ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 : ]]></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ರೊಟ್ಟಿ ತಿಂದು ನೀರು ಕುಡಿಯಲು ಅವನನ್ನು ಹಿಂದಕ್ಕೆ ನಿನ್ನ ಮನೆಗೆ ಕರಕೊಂಡು ಬಾ ಎಂದು ಹೇಳಿದನು ಅಂದನು. ಆದರೆ ಇ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 : ]]></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ವನಿಗೆ ಸುಳ್ಳು ಹೇಳಿ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 : ]]></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ಹಾಗೆಯೇ ಪ್ರವಾದಿಯು ಇವನ ಸಂಗಡ ಹಿಂದಕ್ಕೆ ಹೋಗಿ ಅವನ ಮನೆಯಲ್ಲಿ ರೊಟ್ಟಿ ತಿಂದು ನೀರು ಕುಡಿ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 : ]]></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ಅವರು ಮೇಜಿಗೆ ಕುಳಿತಿರುವಾಗ ಆದದ್ದೇ ನಂದರೆ, ಅವನನ್ನು ಹಿಂದಕ್ಕೆ ಕರತಂದ ಪ್ರವಾದಿಗೆ ಕರ್ತನ ವಾಕ್ಯ ಉಂಟಾ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 : ]]></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ಅವನು ಯೆಹೂದದಿಂದ ಬಂದ ದೇವರ ಮನುಷ್ಯನಿಗೆ--ನೀನು ಕರ್ತನ ಮಾತಿಗೆ ತಿರುಗಿಬಿದ್ದು ನಿನ್ನ ದೇವರಾದ ಕರ್ತನು ನಿನ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 : ]]></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ಆಜ್ಞಾ ಪಿಸಿದ ಆಜ್ಞೆಯನ್ನು ಕೈಕೊಳ್ಳದೆ ಹಿಂದಕ್ಕೆ ಬಂದುರೊಟ್ಟಿ ತಿನ್ನಬೇಡ, ನೀರು ಕುಡಿಯಬೇಡ ಎಂದು ಕರ್ತನು ನಿನ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 : ]]></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ಳಿದ ಸ್ಥಳದ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 : ]]></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ನೀನು ರೊಟ್ಟಿ ತಿಂದು ನೀರು ಕುಡಿದದ್ದರಿಂದ ನಿನ್ನ ಹೆಣ ನಿನ್ನ ಪಿತೃಗಳ ಸಮಾಧಿಗೆ ಬರುವದಿಲ್ಲವೆಂದು ಕರ್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 : ]]></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ಳುತ್ತಾನೆ ಎಂದು ಹೇಳಿ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 : ]]></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ಅವನು ರೊಟ್ಟಿ ತಿಂದು ನೀರು ಕುಡಿದ ತರುವಾಯ ಇವನು ಕರತಂದ ಪ್ರವಾದಿ ಗೋಸ್ಕರ ಕತ್ತೆಗೆ ತಡಿ ಹಾಕಿ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 : ]]></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ಅವನು ಹೋದ ತರುವಾಯ ಸಿಂಹವು ಅವನನ್ನು ದಾರಿಯಲ್ಲಿ ಹಿಡಿದು ಕೊಂದುಹಾಕಿತು. ಅವನ ಹೆಣ ದಾರಿಯಲ್ಲಿ ಹಾಕ ಲ್ಪಟ್ಟಿ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 : ]]></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ತ್ತೆಯೂ ಸಿಂಹವೂ ಹೆಣದ ಬಳಿಯಲ್ಲಿ ನಿಂತುಕೊಂಡಿದ್ದ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 : ]]></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2026-05-29T13:02:32Z</dcterms:created>
  <dcterms:modified xsi:type="dcterms:W3CDTF">2026-05-29T13:02:32Z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