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மயமான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்சாரமான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ண்ணீரின் ஊற்ற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ற்றாய் வீசுப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ெய் அபிஷேகம் செய்ப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்திரை அடையாளமான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றாவைப் போல் இறங்குப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நீர் வ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ீது இறங்கி அருள் தரு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– 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் வரும்போது சுத்திகரி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ரும்பொழுது சமாத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ீர் வரும்போது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ரும்பொழுது பாதுகா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உண்டாக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2026-05-25T06:19:43Z</dcterms:created>
  <dcterms:modified xsi:type="dcterms:W3CDTF">2026-05-25T06:19:43Z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