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907354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0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 கலங்காமல் காத்தீரய்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0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ல் இடறாமல் பிடித்தீரய்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0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யிரோடு வாழும் நாட்களெ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0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ோடு கூட நடந்த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0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ோடு கூட நடந்த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0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யிரோடு வாழும் நாட்களெ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0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னோக்கு நடந்தான் உம்மோடுகூ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0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டுத்துக் கொண்டீரய்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0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ரதான மேய்ப்பன் நீர் வெளிப்படும்போ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0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ிமையின் கிரீடம் என் தலைமே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0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ோவா நடந்ததால் உம் கண்கள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0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ிருபை கிடைத்தத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0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ுடும்பமாய் பேழைக்குள் செல் என்று சொல்ல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0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ெள்ளத்திலிருந்து காத்தீரய்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0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பிரகாம் நடந்தான் உம்மோடுகூ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0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நேகிதன் என்றழைத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0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ெய்யப்போவதை மறைப்பேனோ எ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0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ெரிவித்தீர் உமது திட்டங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0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ண்மையாய் நடந்த எசேக்கியா ராஜ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0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ண்ணப்பம் கேட்டீர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0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ணீரைக் கண்டு மரணத்தினி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0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டுவித்து மீண்டும் வாழச்செய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0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8">
  <a:themeElements>
    <a:clrScheme name="Theme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2026-05-29T12:21:16Z</dcterms:created>
  <dcterms:modified xsi:type="dcterms:W3CDTF">2026-05-29T12:21:16Z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