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வுக்க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பிதாவுக்க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ுக்க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ூய உள்ளம் துதிகள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லயம் அல்லேலூய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பிறந்திடுதே என் நாவ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 கூர்ந்திடுதே என் இருத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ானந்தம் ஆனந்தம் —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ோல்வியெல்லாம் துதிகள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ானது அல்லேலூய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பயமுமில்லை ஒரு கலக்க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னிலே இனி தோல்வி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ேரமும் ஜெயம் ஜெயமே —-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வின் நாமம் துதி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ான அல்லேலூய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! துதி மகிமை அவர் ஒருவ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இருதயமும் என் நேச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் புகமெல்லாம் இயேசுவுக்கே — (2)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2026-05-25T05:34:02Z</dcterms:created>
  <dcterms:modified xsi:type="dcterms:W3CDTF">2026-05-25T05:34:02Z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