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4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5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ாதே திகைய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5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இயேசு உன்னை அழை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5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மணி போல கா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5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ைப் போல் ஒரு தெய்வம் உண்ட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5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் என்னை நேசிப்பார் என்று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5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ுவதேன் ம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5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் உயிர் தந்து உன்னை நேசி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5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லாய் உன்னை அழைக்கிற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5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க்கற்ற பிள்ளைகளை கைவிடா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5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தவைகளின் நியாயத்தை விசாரிப்ப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5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பாரம் யாவையும் நீக்க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5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ோடு உன்னை அழிக்கிற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5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விட்டு என்றும் விலகா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5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என்றும் கரம்பிடித்து நட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5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கப்பனில்லா பிள்ளைகளின் தகப்பன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5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ிவோடு உன்னை அழைக்கிறார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5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ங்கள் வியாதிகள் கவலைகள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5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் உடைந்து நீ போனா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5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வேதனை நீக்கி ஆறுதல் அளித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5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உன்னை இன்றும் அழைக்கிற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5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2026-05-25T06:22:27Z</dcterms:created>
  <dcterms:modified xsi:type="dcterms:W3CDTF">2026-05-25T06:22:27Z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