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விழுந்தா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த்தின் கீழ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எண்ணெயால் அபிஷே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்திரம் நிரம்ப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பந்தியின் நடுவ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யை உயர்த்த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ால்வைய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ூ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உயருவாய் நீ படர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ேசம் வாழ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ஓங்கு வளர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ூத்து குலுங்க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ூமியை நிரப்ப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ங்கள் நடப்பி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 தேவ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ர்மையான பட்டய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றும் மாற்ற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ின் வெடிப்ப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ூ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வானின் கையிலே உள்ள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பாய் மாற்றுவார்-நீ மலைய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் உள்ள பட்டணமாய்-இன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வது இல்லையே நீ உலகத்த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ே நீ பூமியின் சாட்ச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2026-05-25T05:33:58Z</dcterms:created>
  <dcterms:modified xsi:type="dcterms:W3CDTF">2026-05-25T05:33:58Z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