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695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ாட்சிமை நிறைந்தவரே
மகிழ்வுடன் தொழுதிடுவோம்
பரிசுத்த தேவனாம் இயேசுவை
பணிந்தே தொழுக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த தேவன் நீரே 
ஞானம் நிறைந்தவரே 
முழங்கால் யாவுமே 
பாரில் முடங்கிடுதே 
உயர்ந்தவரே சிறந்தவரே 
என்றும் தொழு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ஒருவரும் சேரா ஒளியில் 
வாசம் செய்பவரே 
ஒளியினைத் தந்துமே 
இதயத்தில் வாசம் செய்யும் 
ஒளி நிறைவே அருள் நிறைவே 
என்றும் தொழு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ரிசுத்த தேவன் நீரே 
பாதம் பணிந்திடுவோம் 
கழுவியே நிறுத்தினீரே 
சத்திய தேவன் நீரே 
கனம் மகிமை செலுத்தியே நாம் 
என்றும் தொழு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ித்திய தேவனும் நீரே 
நீதி நிறைந்தவரே 
அடைக்கலமானவரே 
அன்பு நிறைந்தவரே 
நல்லவரே வல்லவரே 
என்றும் தொழு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2026-05-25T03:21:14Z</dcterms:created>
  <dcterms:modified xsi:type="dcterms:W3CDTF">2026-05-25T03:21:14Z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