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8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ft and sweet the bells are ringing
From the steeple old and grey;
Sweet and soft the children singing-
Christ the Lord arose to-day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weetly, softly sounds the anthem,
For the stone is rolled away;
Glory, honour give to Jesus
On this resurrection day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weeter far than earthly music
Since the Christmas melody,
Is this song of Easter glory,
This glad psalm of victo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Love's redeeming work is finished,
Fought the fight, the victory won;
Glory, glory in the highest !
To the Father and the So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2026-05-25T06:29:56Z</dcterms:created>
  <dcterms:modified xsi:type="dcterms:W3CDTF">2026-05-25T06:29:56Z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