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ேசத்தைக் கண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 ஆனந்தம் கொண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ுவேன் நான் போற்ற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இயேசு எ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அன்பர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ொந்த பந்தங்கள் வெறுக்கின்ற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யாலே நான் சோர்கின்ற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எங்கே நான் செல்வேனே எ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ிக்கையில் என் இயேசு என்னைத் தேடிவ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ாருமில்லா அனாதை நான்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 கண்ணீரை துடைப்பார்கள்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னே என்றென்னேசு வ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ரம் பிடித்து மார்போடு அணை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ஷ்டப்படுவோர்க்கு துணையாரோ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ின வியாதிக்கும் சுகம் யாரோ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் இருப்போனிலும் உன்னில் இருக்கும் – நா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; பரிகாரி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2026-05-25T06:24:59Z</dcterms:created>
  <dcterms:modified xsi:type="dcterms:W3CDTF">2026-05-25T06:24:59Z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