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w in the grave He lay—
Jesus, my Saviour !
Waiting the coming day—
Jesus, my Lord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from the grave He arose, . . .
With a mighty triumph o'er His foes ; . ..
He arose a Victor from the dark domain,
And He lives for ever with His saints to reign:
He arose ! . . . He arose ! . ..
Hallelujah ! Christ aros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Vainly they watch His bed—
Jesus, my Saviour !
Vainly they seal the dead—
Jesus, my Lord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eath cannot keep his prey—
Jesus, my Saviour !
He tore the bars away—
Jesus, my Lor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2026-05-25T06:30:34Z</dcterms:created>
  <dcterms:modified xsi:type="dcterms:W3CDTF">2026-05-25T06:30:34Z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