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தேவன் இயேசு உன்னை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குரலைக் கேட்ட பின்னும் கலக்கம் ஏ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ின் மேட்ட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ும் கர்த்தர் உண்ட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 ஏன் கலக்கம் ஏ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இயேசு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ண்ணி உள்ளம் நொ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க்க இயேசு துடி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ின் தேவ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னிதர்கள் அன்பு மாற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வாக தீது பேச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ாணா இத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இயேசுவை அண்டிக்கொ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கல்வார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யாதிகள் தொல்லைகள் தோல்வி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்கையில் என்ன ஏக்க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தான் உந்தன் படுக்க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ன்னன் இயேசு 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கல்வார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ேலை வசதிகள் இல்ல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ட்டினில் வறுமை தொல்ல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கள் மத்தியில் வெட்க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ுளாதே மன்னன் இயேசு 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கல்வாரியின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2026-05-25T07:07:47Z</dcterms:created>
  <dcterms:modified xsi:type="dcterms:W3CDTF">2026-05-25T07:07:47Z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