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அன்பே அன்பே ஆருயிர் உற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ஆனந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் உம் தயை கண்டே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ாளில் என்னை வெறுத்தே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யை பெரிதையா – என்மே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யை பெரிதையா… ஆ…. ஆ…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ின் அருமைப் பொருள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ரலோகரிலன் பே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ம் அறிவேனோ – அன்ப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ம் அறிவேனோ….. ஆ…. ஆ…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ேன் பலநாள் உமையுமறி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ந்தே திரிந்த துரோகிய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ீர் அன்பாலே என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ீர் அன்பாலே…. ஆ….. ஆ…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த்தின் பொருளின் மகிம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புல்லின்பூவைப் போ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டாதே ஐ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வாடாதே ஐ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ாரினில் உம் அன்பின் இனிம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ம்பற்கியலாதாகில் ய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ைக்கவும் எளிதாமோ – பர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ைக்கவும் எளிதாமோ.. ஆ…… ஆ……….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2026-05-25T06:24:04Z</dcterms:created>
  <dcterms:modified xsi:type="dcterms:W3CDTF">2026-05-25T06:24:04Z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