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971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ம் நித்ரை செய்து விழித்தோம்,
நற்சுகம் பலம் அடைந்தோம்
நாள்தோறும் தேவ அன்பையே
உணர்ந்து ஸ்துதி செய்வோ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ீங்கை விலக்கிப் பாவத்தை
மன்னித்து, மோட்ச நம்பிக்கை
மென்மேலும் ஓங்க நாதனார்
கடாட்சம் செய்து காக்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றன்று வரும் வேலையை
நாம் செய்கின்ற பணிவிடை
என்றெண்ணியே, 
ஒவ்வொன்றையும்
படைப்போம் பலியாகவ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ம்மை வெறுத்து, கர்த்தரின்
சமீபம் சேர விரும்பின்,
அன்றாடக கடமையும்
ஓர் ஏதுவாக விளங்க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ெபிக்கும் வண்ணம் உய்யவும்,
கர்த்தாவே, பலம் ஈந்திடும்;
உம்மண்டை நாங்கள் வாழவும்
தகுந்தோர் ஆக்க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2026-05-28T07:59:04Z</dcterms:created>
  <dcterms:modified xsi:type="dcterms:W3CDTF">2026-05-28T07:59:04Z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