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சுந்தர வீடே என் சோபித வீடே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ாய் உம்மில் வா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மகிமையாம் மனோகரமாய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கை நிர்மாணித்த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ுவேனே சொர்கால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ின்னுதே ஈராறு வாசல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ுலகில் நித்திய ஆல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ௌபாக்கியமே நான் வா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ீர் எழும் பொன்திரு வீதி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் பெறும் சுந்தர வீடத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 தூரத்திலேஅதைக்காண்கிற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ுரோதனம் வேதனை ஏத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ப்பகல் வேற்றுமை அங்கே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 தீபமா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ூடுதே இரத்தசாட்சி சங்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வின் முன்னில் சர்வ சித்தரு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ம நேசர் கண்ணீர்தாம் துடை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ூதர் அல்லேலுயா பாட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 பொன் வீணைகள் மீ;ட்ட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கீத நாதம் இதோ கேட்கிறத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பாவ சரீரமும் மா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ன் இயேசுவை காண்பதற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ோவதாலே என்ன ஆனந்தமே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2026-05-25T06:19:40Z</dcterms:created>
  <dcterms:modified xsi:type="dcterms:W3CDTF">2026-05-25T06:19:40Z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