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33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க்க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 ஆசீர்வ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ஸ்தோத்திரம் இயேசு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உமக்கே எ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பிரகாமை ஆசீர்வத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சாக்கை ஆசீர்வதித்த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யாக்கோபை ஆசீர்வத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பேசை ஆசீர்வதித்த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ஸ்தரை ஆசீர்வத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ூத்தை ஆசீர்வதித்த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ன்னாளை ஆசீர்வத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ரை ஆசீர்வதித்த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ப்பாரே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2026-05-25T13:50:47Z</dcterms:created>
  <dcterms:modified xsi:type="dcterms:W3CDTF">2026-05-25T13:50:47Z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