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06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ாதம் பெறவேண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ம் வந்தேன்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யுமையா அடியேன் என்னையுமே… – 2 (ஆசீர்வாதம்பெற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ீது உம்கரம் வ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ீர் ஆசீர்வதித்து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களை பெரிதாக்கும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களை விரிவாக்குமே… – 2 (ஆசீர்வாதம்பெற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ாக்காமல் தலையாக்க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ாகாமல் மேலாக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ரைத்த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என்னில் செய்யுமே… – 2 (ஆசீர்வாதம்பெற…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ான எந்தஈ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மான எந்த வரமும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்தில் இருந்து உண்டா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ிகளின் பிதா உம்மிடம் இருந்து வருகிறது…2 (ஆசீர்வாதம்பெற…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2026-05-25T06:19:43Z</dcterms:created>
  <dcterms:modified xsi:type="dcterms:W3CDTF">2026-05-25T06:19:43Z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