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6958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ுதித்துப் பாடிட பாத்திரமே 
துங்கவன் இயேசுவின் நாமமதே 
துதிகளின் மத்தியில் வாசம் செய்யும் 
தூயனை நேயமாய் ஸ்தோத்தரிப்போ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! அற்புதமே அவர் நடத்துதலே 
ஆனந்தமே பரமானந்தமே 
நன்றியால் உள்ளமே மிகப் பொங்கிடுதே
நாம் அல்லேலூயா துதி சாற்ற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டந்த நாட்களில் கண்மணி போல் 
கருத்துடன் நம்மைக் காத்தாரே 
கர்த்தரையே நம்பி ஜீவித்திட
கிருபையும் ஈந்ததால் ஸ்தோத்தரிப்போ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க்கினி ஊடாய் நடந்தாலும்
ஆழியில் தண்ணீரைக் கடந்தாலும்
சோதனையோ மிகப் பெருகினாலும்
ஜெயம் நமக்கீந்ததால் ஸ்தோத்தரிப்போ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ந்த வனாந்திர யாத்திரையில் 
இன்பராம் இயேசு நம்மோடிருப்பார்
போகையிலும் நம் வருகையிலும் 
புகலிடம் ஆனதால் ஸ்தோத்தரிப்போ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வாஞ்சைகள் தீர்த்திட வந்திடுவார்
வாரும் என்றே நாம் அழைத்திடுவோம்
வானத்திலே ஒன்று சேர்ந்திடும் நாள்
விரைந்து நெருங்கிட ஸ்தோத்தரிப்ப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2026-05-25T03:26:25Z</dcterms:created>
  <dcterms:modified xsi:type="dcterms:W3CDTF">2026-05-25T03:26:25Z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