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53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தேனிலும் மதுரம் வேதமதல்லால் 
ஏதுண்டு? சொல், கண்ணே,-மிக 
சிற்றின்பமதனை நத்தாசை 
வைத்து தேடுவையோ, கண்ண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காலையில் பனிபோல் 
சாலொமோன் மகிமை கரைந்தது 
பார் கண்ணே,- நேச கர்த்தரின் 
வசனம் எத்தனை இன்பம் காதலி, 
என் கண்ண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தோழி, சங்கிர்த இனிமை 
நற்பாகின் சுவையு மிணையோ, 
கண்ணே?- அருள் சுருதியின் 
வசனம் இருதயம் மகிழச் 
செய்திடும், என் கண்ண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நாற்பது நாளாய்த் 
தீப்பசிக்காளாய் நலிந்திட்ட 
போதேசு - வெகு 
தாற்பரியத்தோடேய்த்த பசாசை 
ஜயித்தா ரிதினால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தேனிலும் தேன் 
கூண்டொழுகல்கள் தனிலும் திவ்ய 
மதுரமாமே;- அது ஜீவனுக் கமிர்தம், 
ஆவிக்குச் சுகிர்தம்; தினம் 
ருசித்திடு,கண்ண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2026-05-25T19:18:54Z</dcterms:created>
  <dcterms:modified xsi:type="dcterms:W3CDTF">2026-05-25T19:18:54Z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