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95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கீதங்களால் புகழ்வேன்
உந்தன் நாம மகத்துவங்களை
இயேசுவே இரட்சகா 
உந்தன் நாமம் எங்கள் ஆறுதல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னந்தோறும் உம் தானங்களால்
நிறைத்திடுமே எங்களை நீர்
திரு உள்ளமது போல் எம்மை மாற்றிடுமே
கனிவோடெங்களை உந்தன் காருண்யத்தால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கீதங்களால் புகழ்வேன்
உந்தன் நாம மகத்துவங்களை
இயேசுவே இரட்சகா 
உந்தன் நாமம் எங்கள் ஆறுதல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லைமோதும் இவ்வாழ்க்கையிலே
அனுகூலங்கள் மாறும்போது
வழிகாட்டிடுமே துணை செய்திடுமே
கனிவோடடியார்களைக் காருண்ய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கீதங்களால் புகழ்வேன்
உந்தன் நாம மகத்துவங்களை
இயேசுவே இரட்சகா 
உந்தன் நாமம் எங்கள் ஆறுதல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2026-05-29T18:21:32Z</dcterms:created>
  <dcterms:modified xsi:type="dcterms:W3CDTF">2026-05-29T18:21:32Z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