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69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யின் தெய்வமே இறைவா என் இதயத் தலைவனே அருள்வாய் அருள்வாய் யாம் ஏங்கித் தேடுகின்ற அமைதி அமைதி அமைதி எங்கும் என்றும் அமை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2026-05-29T11:12:07Z</dcterms:created>
  <dcterms:modified xsi:type="dcterms:W3CDTF">2026-05-29T11:12:07Z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