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918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கீதங்கள் எந்நாளும் ப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வை வாழ்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மை பாலன் திருமனுவே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ுமை கோலம் எடுத்தவத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ுரைப் படியே முன்னணை மீ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ுயிர் மீட்கவே பிற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தேவன் மகத்துவ ராஜ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ரூபம் தரித்திர லோ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ும் பாட மேய்ப்பரும் போ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ுப் பாத்திரர் பிற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ன் பாரம் யாவையும்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பயமும் புறம்பே தள்ள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சமாதானம் மா தேவ அன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 விஸ்வாசமும் அ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 இயேசுவின் திரு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 தங்கும் இன்னல்கள் நீ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மை பேயின் பெலன் ஒட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ிமை வாய்ந்திடும் நாமம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பொங்க திருவருள் த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பொழிய ஆர்ப்பர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ுள்ளம் இயேசு பிறந்த ப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யே பாடிக் கொண்ட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2026-05-27T17:19:49Z</dcterms:created>
  <dcterms:modified xsi:type="dcterms:W3CDTF">2026-05-27T17:19:49Z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