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919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துதி ஒலி கேட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ல் பாடல் சத்தமும் தொன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ய விண்மீனாய் அவர் ஜனம் பெரு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வாக்கு பலிக்கும் – ஆ..ஆ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கிமைப் படுத்துவே னெ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பனின் பாசம் பெர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ங்காத புகழுடன் வா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சி பெற்று உயர்ந்திட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ுகிட மாட்டோம் குன்றிட மாட்ட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யில்லா தேவனின் வாக்கு – ஆ..ஆ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ி நிலை ஏகிட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 திரும்பப் பெற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ான மண் மேடுகள்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ாளும் வேந்தன் மனைய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ை வாழ்வு மறையும் சீர் வாழ்வு மல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ின் மகிமை திரும்பும் – ஆ..ஆ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ாக்கோபு நடுங்கிடுவ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ின் தேவன் துண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ிக்கை வாழ்வை அழ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மார்பில் சுக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றாத வாழ்வும் சிதறாத ம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ாக தேவன் அருள்வார் – ஆ..ஆ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றாத காயங்கள் ஆ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ோக்கியம் வாழ்வினில் ம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யே தேற்றும் நல்நா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யே பாதம் த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ி தேவன் அடைக்கலம் பா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ையாவதே இல்லை – ஆ..ஆ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ார் போற்றும் தேவன் ந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் வேறில்லை ப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ந்தன் ஜனங்கள் எ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ென்ன வாழ்வினில்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களும் சபையும் பிதா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க்கும் பரிசுத்தர் மாளிகை எழும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2026-05-27T17:31:51Z</dcterms:created>
  <dcterms:modified xsi:type="dcterms:W3CDTF">2026-05-27T17:31:51Z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