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38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rk, my soul ! it is the Lord ; 
'Tis thy Saviour, hear His word ; 
Jesus speaks, and speaks to thee----
Say, poor sinner, lov'st thou Me ?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I delivered thee when bound, 
And, when bleeding, healed thy wound 
Sought thee wandering, set thee right ; 
Turned thy darkness into ligh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Can a woman's tender care 
Cease towards the child she bare ? 
Yes ! she may forgetful be ; 
Yet will I remember th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Mine is an unchanging love, 
Higher than the heights above ; 
Deeper than the depths beneath, 
Free and faithful, strong as death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 Thou shalt see My glory soon, 
When the work of grace is done ; 
Partner of My throne shalt be ;------ 
Say, poor sinner, lov'st thou Me 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Lord, it is my chief complaint 
That my love is weak and faint ; 
Yet, I love Thee and adore ; 
Oh for grace to love Thee 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2026-05-25T15:18:42Z</dcterms:created>
  <dcterms:modified xsi:type="dcterms:W3CDTF">2026-05-25T15:18:42Z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