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ஆராதனை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பாடி மகிழ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யேக தே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மாலை சூட்ட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வ சமூகம் மூட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அன்பால் நிரம்ப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ப்படியில் அமர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சத்தம் கேட்க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ண்ணீர் கவலை மறக்க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த்தால் நிறைய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ஆலோசனை அடைய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யம் பறந்திடும் ஜெய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க்குத்தத்தங்கள் நினைக்க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வேற படைக்க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்தம் செய்ய அர்ப்பணிக்க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த்தம் செய்து ஆர்ப்பரிக்க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பிஷேகத்தால் ததும்ப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கிருபைகள் பெர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ாக்கப்படும் மகிமையின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ிசனங்கள் காண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ெற்றி கோஷத்தால் முழங்க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ற்ற சாத்தானை துரத்த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் மார்பில் சாய்ந்து மகிழ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கம் பார்த்திட ஏங்கும் நேர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2026-05-25T06:24:24Z</dcterms:created>
  <dcterms:modified xsi:type="dcterms:W3CDTF">2026-05-25T06:24:24Z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