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presProps" Target="presProps.xml"/>
  <Relationship Id="rId19" Type="http://schemas.openxmlformats.org/officeDocument/2006/relationships/viewProps" Target="viewProps.xml"/>
  <Relationship Id="rId20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68709136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2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3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4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5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374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இதுவரை நடத்தி குறைவின்றி காத்த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374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மகிழ்வை தந்தீரே நன்றி ஐய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374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ண்ணீரை கடந்தேன் சோதனை ஜெயித்தேன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374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மதிலை தாண்டினேன் உம் பலத்தால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374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நன்றி நன்றி ஐய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374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உம்மை உயர்த்திடுவேன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374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ஆபத்து நாளில் அனுகுலமான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374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ணையுமானீரே நன்றி ஐய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374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உம் கரம் நீட்டி ஆசீர்வதித்த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374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எல்லையை பெருக்கினீர் நன்றி ஐய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374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அபிஷேகம் தந்து வரங்களை ஈந்த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374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பயண்படச் செய்தீரே நன்றி ஐய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374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கிருபைகள் தந்து ஊழியம் தந்த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374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உயர்த்தி வைத்தீரே நன்றி ஐயா  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374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28">
  <a:themeElements>
    <a:clrScheme name="Theme28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28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28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15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2026-05-25T07:07:43Z</dcterms:created>
  <dcterms:modified xsi:type="dcterms:W3CDTF">2026-05-25T07:07:43Z</dcterms:modified>
  <dc:title>Untitled Presentation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