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9053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அருள் காலத்தில், கர்த்தரே உம் பா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ிவோம் முழந்தா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ர்ப்பு நாள் வருமுன்னே, எங்கள் பாவம் உணர்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சிந்த ஏவ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ட்ச வாசல், இயேசுவே, ப+ட்டுமுன் எம் பேர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ஆவி ஊற்ற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இரத்த வேர்வையால், செய்த மா மன்றாட்ட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கச் சம்மதி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் நகர்க்காய் கண்ணீர் விட்டதாலும், தேவர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ெல் இரங்க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ள் உம்மைக் காணவே, அருள் காலம் போ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ஈயும், இயேசுவ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2026-05-29T06:42:06Z</dcterms:created>
  <dcterms:modified xsi:type="dcterms:W3CDTF">2026-05-29T06:42:06Z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