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69564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ாம் விளக்கினை ஏற்றும் அகந்தனிலே சுகம் பெறவே துன்பாம் இருளை நீக்கும் துயர் துடைத்தே என்னைத் தூக்கு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டும் புயல் வீசிடும் போது - எம்மைக் காப்பாய் அணைந்திடாது தொடர்த்தே எரிய எப்போதும் - நின்று தூண்டிடும் திரியைத் தப்பாது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5">
  <a:themeElements>
    <a:clrScheme name="Theme8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2026-05-25T03:22:49Z</dcterms:created>
  <dcterms:modified xsi:type="dcterms:W3CDTF">2026-05-25T03:22:49Z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