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4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ப்பா உம்மைத் தேடி வ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ங்கு எல்லமே விட்டு விட்டு வ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ெல்லாமே நீர் 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ெல்லாம் நீர் 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ொந்தம் பந்தம் யாவ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ந்தம் என்று சொன்னவுட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 தானே நினை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அறிந்த நாள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அண்டி கிட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என்றாலே உமதன்பு ஒன்று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 மாறா அன்பு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ே உயிரே இங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ின்றி நான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ன்றி யாரை நம்ப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ும் தேடி போவ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னதின் வேதனைய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ரிந்து கொள்வார் யார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ம் நொறுங்கி கலங்க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காட்டவும் யார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ே நீர் மட்டு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வில் இல்லையென்ற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ோ மண்ணாகிப் போயி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இயேசுவே எ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ிசனை உள்ள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அறிந்த என் மனம் புரி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ஜீவன் நீரே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0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2026-05-25T06:22:32Z</dcterms:created>
  <dcterms:modified xsi:type="dcterms:W3CDTF">2026-05-25T06:22:32Z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