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5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5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நேசிக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5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அன்பாய் நேசிக்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5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ி நான் என்றாலும் தள்ளிவிடாம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5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ுகாக்கின்றார் கிருபை தரு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5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ழைத்தேனே நெருக்க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5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ோடு செவி கொடுத்தீர் – ஆப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5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த்திலே அரணான துணையான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5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த்தில் என்னை முழு மனதுட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5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வணைத்தாரே அன்பை அளித்தாரே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5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ாசற்ற தம் உதிரம் எனக்காக சிலுவ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5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தார அளித்தவரை மனம் நோக செய்த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5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சாட்சி தீவினை மன்னித்து வாழ்வினை மாற்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5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மைத்தாரே மகிழச் செய்தாரே-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5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2026-05-25T06:24:19Z</dcterms:created>
  <dcterms:modified xsi:type="dcterms:W3CDTF">2026-05-25T06:24:19Z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