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presProps" Target="presProps.xml"/>
  <Relationship Id="rId9" Type="http://schemas.openxmlformats.org/officeDocument/2006/relationships/viewProps" Target="viewProps.xml"/>
  <Relationship Id="rId10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6870913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I've wandered far away from God : 
Now I'm coming home ; 
The paths of sin too long I've trod : 
Lord, I'm coming home. 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Coming home, coming home, nevermore to roam ;  
By Thy grace I will be Thine : Lord, I'm coming home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I've wasted many precious years : 
Now I'm coming home ; 
I now repent with bitter tears : 
Lord, I'm coming home. 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 I'm tired of sin and straying, Lord : 
Now I'm coming home ; 
I'll trust Thy love, believe Thy word : 
Lord, I'm coming home. 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 My soul is sick, my heart is sore : 
Now I'm coming home ; 
My strength renew, my hope restore : 
Lord, I'm coming home. 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2">
  <a:themeElements>
    <a:clrScheme name="Theme5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2026-05-25T07:07:41Z</dcterms:created>
  <dcterms:modified xsi:type="dcterms:W3CDTF">2026-05-25T07:07:41Z</dcterms:modified>
  <dc:title>Untitled Presentation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