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9072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் அன்பின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் சுரந்திடும் மதுர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ூனர் நிமிர்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விடர் கேட்ட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போக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 நாம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ாத்தான் வீழ்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ம் ஓங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ையில் நிறை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ண்ணிய நாம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ஞ்சகம் நீங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ஞ்சம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ஞ்சையில் நிறை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னித நாம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றுமை நீக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மை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ளத்தில் நிறை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 நாம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நீதி நீக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தி சி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ைவில்லாத நாம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உண்மை வளர்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க்கம் உயர்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ிமை நிறை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நாம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அறுவடை பெரு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களை அழை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ைப் பொழி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நாம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9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2026-05-29T11:59:22Z</dcterms:created>
  <dcterms:modified xsi:type="dcterms:W3CDTF">2026-05-29T11:59:22Z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