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6957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ாவே ஸ்தோத்தரி முழு உள்ளமே ஸ்தோத்தரி ஜீவனுள்ள தேவனைத் துத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ன்று இரண்டு என்றல்ல தேவன் தந்த நன்மைகள் கோடா கோடி கோடி யாகுமே ஒன்று இரண்டு என்றல்ல நீ செலுத்தும் நன்றிகள் கோடா கோடி கோடி ஆகட்டும் -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2026-05-25T03:24:04Z</dcterms:created>
  <dcterms:modified xsi:type="dcterms:W3CDTF">2026-05-25T03:24:04Z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