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8207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0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மார்பினில் – சாருவ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0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ம் துக்கம் கண்ணீர் – மறப்ப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0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ரிருள் மூடும் நேரத்தி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0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 உம் பாதம் அண்டி ந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0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ை மீட்டிட உந்தனை ஈந்தி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0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சொரூபி என் இயேசு நா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0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சச் சிலுவை மீதின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0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ம் போக்கத் தொங்கி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0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ுயிர் நாதனே எத்தனை வாத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0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நீர் மந்தையில் சேர்த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0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நாதா நின் இரத்த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0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்தினீரே இப்பாவி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0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கால்கள் ஆணிகள் கடாவப்பட்ட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0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ள்முடீ சூட்டியே நின் சிரச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0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ைத் தந்த என் நேச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0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ப்புவித்தேன் என்னை உமக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0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த்தில் ஏந்தியே பொற்கிரீடம் சூட்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0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ிலும் சேர்ப்பீரே பாவியெ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0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2026-05-26T14:08:42Z</dcterms:created>
  <dcterms:modified xsi:type="dcterms:W3CDTF">2026-05-26T14:08:42Z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