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கல்வாரியில் என்னை வைத்துக்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ோக்கும் இரத்தமாம் திவ்ய ஊற்றைக்கா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, மீட்பரே, எந்தன் மேன்மை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வாழுமளவும் நன்மை செய்க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ேன் கல்வாரியில் இரட்சிப்பைப் பெற்ற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ஜோதி தோன்றவும் கண்டு ப+ரித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ா, கல்வாரியின் காட்சி கண்டோன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ியோடு ஜீவிக்க என்னை ஆள்வீ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மும் கல்வாரியில் ஆவலாய் நிற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பு மோட்ச லோகத்தில் என்றும் வாழுவேன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2026-05-25T06:23:39Z</dcterms:created>
  <dcterms:modified xsi:type="dcterms:W3CDTF">2026-05-25T06:23:39Z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