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6956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யேசுவே உம்மை காணாமல் கண்கள் உறங்காதே 
உந்தன் பெயரைச் சொல்லாமல் உள்ளம் உறங்காதே 
கடலில் சென்று சேராமல் நதியும் அடங்காதே 
இறைவா உம்மை சேராமல் இமைகள் உறங்காதே 
மேய்ப்பன் நீயும் இல்லாமல் மேன்மை வராத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யேசுவே உம்மை கண்டதினால் 
இன்னும் இருக்கின்றோம் இருளில் அழுத கண்ணீரால் இங்கு கிடைக்கின்றோம் 
நீங்கள் போன வழிபார்த்து உம்மை தொடர்கின்றோம் 
மீண்டும் வருவேன் என்றதால் காத்து இருக்கின்றோம் 
உம்மை தேடி எல்லோரும் சிலுவை சுமக்கின்றோ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ந்தைகள் பாடும் சோகங்கள் காதில் விழ வேண்டும் 
நல்ல மேய்ப்பன் நீர் அன்றோ இன்றே வரவேண்டும் 
உம்மைக் கண்டு மண்மீது உயிர்கள் தொழ வேண்டும் 
வார்த்தை ஏதும் பேசாமல் கண்கள் அழவேண்டும் 
தேவ மைந்தன் பாதத்தில் கண்ணீர் விடவேண்டும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2026-05-25T03:22:48Z</dcterms:created>
  <dcterms:modified xsi:type="dcterms:W3CDTF">2026-05-25T03:22:48Z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