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43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னே உம் வருகைக்க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க்குறிகள் தெரிகின்ற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! நீர் வர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ித்திருந்த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த்து வைத்த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ம் இயேசு வ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ம் விரைந்து வ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ு உயிர்த்தவர் இன்று வர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 நினைவுடன் தாபரிப்ப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ங்கள நாள் விடியும் கா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ும் கன்னியாய் காத்திருப்ப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ம் எங்கோ, உள்ள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 உண்மையை மனதில் கொள்வோ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ுக்குரிய மகிமை வாழ்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ே நாம் நடத்தி முடிப்ப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யக்கும் உலகம், அமிழ்த்தும் மோ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யவனின் பொறிகள் என்ப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ித்து எதிர்த்தும் விலகிவாழ்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கன் மேல் வெற்றி பெறுவ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உள்ளம் தூய சிந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ெல்லாம் அணிந்திருப்ப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மங்காமல் வாழ்ந்த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இராஜியம் பெருக உழைப்ப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ோடு கடமை முடித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ும் உயர்த்தப்படுவா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ித்தும் உழைத்தும் சிலுவை சும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ருகையில் பலனடைவா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2026-05-25T16:43:21Z</dcterms:created>
  <dcterms:modified xsi:type="dcterms:W3CDTF">2026-05-25T16:43:21Z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