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4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ந்தோரை வாழவைக்கும்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ள் வந்து தங்கிவ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ாதவரை இருக்கச்செய்யும்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க்கண் திறந்துவ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ெடியான கிறிஸ்துவோடு இணைந்து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ியாக அவருக்காய் பட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ம் சாவு இவற்றினின்று மீட்கப்பட்ட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எனக்கு தண்டனை தீர்ப்பே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கிறிஸ்து பெயராலும் ஆவிய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ாய் கழுவப்பட்டு தூய்மையா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ூலைக்கல்லாம் கிறிஸ்துவின் மேல் கட்டப்பட்ட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தங்கும் ஆலயமாய் வளர்கின்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்த்தரின் கைவேலைப்பாடு நான் அ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ாயல் காட்டும் கண்ணாடி நான் அ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ுதிதாய் பிசைந்து புளிப்பில்லா மாவு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ர்க்குணங்களை தீமைகள் தவிர்த்து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பழைய மனிதன் சிலுவையிலே அறையப்பட்ட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ிற்கு அடிமையாக வாழ்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தூய ஆவி துணையாலே வாழ்கின்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காட்டும் நெறியிலே நடக்கின்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2026-05-25T08:38:13Z</dcterms:created>
  <dcterms:modified xsi:type="dcterms:W3CDTF">2026-05-25T08:38:13Z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