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35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 நதியே தென்றலே காற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 தழலே வெண்புற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நதிய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ன்றல் காற்ற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 தழல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ண்புறாவ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த்துப் பனிய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ஞானத்தின் பிறப்பிடமே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ு தவிப்பவர்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ளைப்பாறும் நதிய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தைலமாய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ோக்கிய நதிய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ருக்கப்பட்ட எம் உள்ள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8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2026-05-25T05:34:05Z</dcterms:created>
  <dcterms:modified xsi:type="dcterms:W3CDTF">2026-05-25T05:34:05Z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