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29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கண்ட எகிப்திய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ே இனி காண்பத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 காக்கும் தேவ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ங்கவில்லை தூங்கவ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சந்தமாரா மதுரமா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சந்தமாய் உன் வாழ்க்கை மாற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ோடு நீ விதைத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மாய் அறுத்திடுவாய் (இஸ்ரவேலை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ண்ணீரை நீ கடக்கும் போ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அவர் துடைத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ம்போல சத்துரு வந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கொடியேற்றிடுவார் (இஸ்ரவேலை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தை உந்தன் கூடாரத்த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ுகாமலே காத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யிலே காக்கும்படிக்க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ை அனுப்பிடுவார் (இஸ்ரவேலை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ோர்ந்துபோன உனக்கு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வத்தை அளித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ரமான புயல் வந்த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தகத்தால் தேற்றிடுவார் (இஸ்ரவேலை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2026-05-25T12:41:14Z</dcterms:created>
  <dcterms:modified xsi:type="dcterms:W3CDTF">2026-05-25T12:41:14Z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