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என்றும் மாறிடாத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ீந்திரல்லோ அன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வ்ய வாக்கு தத்தம் தந்தெம்மை ஸ்திரப்பட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த்திடு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னை நீர் ஆசீர்வ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ௌக்யமீந்திடும் நான் நம்பி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ினால் சகேயுவை அழைத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ு இரட்சிப்பளித்த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யான் பெறவே உம்மாறிடா சந்தோஷ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ந்திடுவீரே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ரோகிகளின் ஏற்ற நல்ல வைத்திய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கமதில் காயமேற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சுமமாக்க நின் வன் கரத்தை நீட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த்திடுவ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வென்று அழைத்த வல்ல ச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ாசரை உயிர்ப்பித்த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யிர்ப்பித்த அவ்வல்ல வாக்குரைத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ந்திடுவீரே – இயேச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யாவுமெனக்காய் முடித்த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ண்டு இப்பாரில் உம்ம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ிமை சாயல் இம்மண் சரீர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பூரணனாக்கிடு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2026-05-25T05:33:59Z</dcterms:created>
  <dcterms:modified xsi:type="dcterms:W3CDTF">2026-05-25T05:33:59Z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