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க்கம் அளிக்கும் ஆவியே இயங்க வைக்கும் ஆவியே இறைவன் அளித்த நல்வாக்கே இனி எம்மில் எல்லாமே உமதாக்குவ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தூய ஆவியே என் தாகம் தினம் தீர்க்கும் அருள் ஊற்ற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ாற்றல் இல்லாமல் என் வாழ்வில்லை உம் வழித்துணை இல்லாமல் பயணம் இல்லை உம் தூண்டுதல் இல்லாமல் இறைவேண்டல் இல்லை உம் பிரசன்னம் இல்லாமல் நிறைவாழ்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2026-05-25T03:22:32Z</dcterms:created>
  <dcterms:modified xsi:type="dcterms:W3CDTF">2026-05-25T03:22:32Z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