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9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ன்னோர் ஆண்டு முற்ற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ை மகா அன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 வந்தீர் இயேசுவ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ுதி செய்வ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ீரே இந்த ஆண்ட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ுணையாயி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த் துன்பம் தாழ்வ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த் தங்க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ாரேனும் இவ்வாண்ட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ின் பள்ளத்தாக்க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லின், உந்தன் கோல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ும், நல்ல மேய்ப்ப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ங்கள் உந்தன் தாச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்மை பக்தி உள்ளோ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மட்டும் நிலைக்க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 கிரீடம் ஈக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ஏசு கர்த்தரா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ர் மன்னன் என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ம்மைப் போ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ீட்டில் வாழ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2026-05-25T07:07:42Z</dcterms:created>
  <dcterms:modified xsi:type="dcterms:W3CDTF">2026-05-25T07:07:42Z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