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62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ll to Jesus I surrender, 
All to Him I freely give ; 
I will ever love and trust Him, 
In His presence daily liv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 surrender all, ... I surrender all ; . . . 
All to Thee, my blessed Saviour, I surrender 
all. . . 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All to Jesus I surrender, 
Humbly at His feet I bow ; 
Worldly pleasures all forsaken----
Take me, Jesus, take me now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All to Jesus I surrender, 
Make me, Saviour, wholly Thine ; 
Let the Holy Spirit witness 
I am Thine and Thou art mine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All to Jesus I surrender : 
Lord, I give myself to Thee ; 
Fill me with Thy love and power, 
Let Thy blessing rest on me. 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All to Jesus I surrender : 
Now I feel the sacred flame ; 
Oh the joy of full salvation ! 
Glory, glory to His name 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2026-05-25T06:19:41Z</dcterms:created>
  <dcterms:modified xsi:type="dcterms:W3CDTF">2026-05-25T06:19:41Z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