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ஜெயபெ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சேனையின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ர்த்தையினால் பிழை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ினால் நிலை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தேவனாம்எங்கள் சேனையின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யே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 சுதந்த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ால்கள் அழிந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க்கினி அனுப்ப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் மெய்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தேசங்கள் பா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த்திடும் சிங்கங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களை கட்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னியேலின் தேவன் மெய்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இராஜாக்கள் சொல்ல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2026-05-25T05:34:02Z</dcterms:created>
  <dcterms:modified xsi:type="dcterms:W3CDTF">2026-05-25T05:34:02Z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