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ுபைதான் என்னை வாழ வை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ுபைதான் என்னைப் பாட வை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ும் ஒன்றும் இல்லை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உந்தன் கிருபைய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யக்காரனைப் போல் இரு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ுக் கொண்டீர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கிய எந்தனின் 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் வ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ண்மையுள்ளவ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ி ஊழியம் தந்தீர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ரியக் கூட்ட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த்துக்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ங்குகின்ற மனிதன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டி நின்ற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க் கொட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னாக ஆசீர்வத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2026-05-25T05:34:13Z</dcterms:created>
  <dcterms:modified xsi:type="dcterms:W3CDTF">2026-05-25T05:34:13Z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