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ள் துக்கம் சந்தோஷமாய்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ள் கவலைகள் க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மறைந்து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கனே, கலங்காதே ம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தை நினைத்து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தை மறந்து வ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புதியன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நீ காண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வே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கைவிட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றுங்குண்ட இதயம் தேற்ற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 உள்ளம் தாங்க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அனைத்தையும் கட்ட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ணிக்கும் மேலாக சோதிக்கப்ப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ும் விட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டும் பெலன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ப்பிச் செல்ல வழி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தோர் போராட்டம் போர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காத்துக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கிரீடம் நமக்கு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் வருகையில் தந்திடுவார்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ல் மேல்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ந்து போகமாட்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களை நீ க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ழ்கிப் போக மாட்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2026-05-25T05:34:00Z</dcterms:created>
  <dcterms:modified xsi:type="dcterms:W3CDTF">2026-05-25T05:34:00Z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