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ிடுதலை நீர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 வேண்டுமே என்னை நிரப்பிட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ிட வேண்டுமே உம் 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திறந்து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சத்தை நீர் மா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க்கின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க்கினி பிளம்பாய்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ை நீர் ஊ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திறந்து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ை நீர் மா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2026-05-25T05:34:04Z</dcterms:created>
  <dcterms:modified xsi:type="dcterms:W3CDTF">2026-05-25T05:34:04Z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