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nderly the shepherd,
O'er the mountains cold,
Goes to bring his lost one
Back to the fold.
Seeking to save, seeking to save ;
Lost one, 'tis Jesus seeking to save.
Seeking to save, seeking to save ;
Lost one, 'tis Jesus seeking to sav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atiently the owner
Seeks with earnest care,
In the dust and darkness,
Her treasure ra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vingly the father
Sends the news around :
He once dead now liveth 
Once lost is foun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2026-05-25T07:07:51Z</dcterms:created>
  <dcterms:modified xsi:type="dcterms:W3CDTF">2026-05-25T07:07:51Z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